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2"/>
  </p:notesMasterIdLst>
  <p:sldIdLst>
    <p:sldId id="290" r:id="rId2"/>
    <p:sldId id="348" r:id="rId3"/>
    <p:sldId id="292" r:id="rId4"/>
    <p:sldId id="349" r:id="rId5"/>
    <p:sldId id="367" r:id="rId6"/>
    <p:sldId id="366" r:id="rId7"/>
    <p:sldId id="401" r:id="rId8"/>
    <p:sldId id="402" r:id="rId9"/>
    <p:sldId id="403" r:id="rId10"/>
    <p:sldId id="404" r:id="rId11"/>
    <p:sldId id="365" r:id="rId12"/>
    <p:sldId id="370" r:id="rId13"/>
    <p:sldId id="378" r:id="rId14"/>
    <p:sldId id="405" r:id="rId15"/>
    <p:sldId id="371" r:id="rId16"/>
    <p:sldId id="377" r:id="rId17"/>
    <p:sldId id="379" r:id="rId18"/>
    <p:sldId id="380" r:id="rId19"/>
    <p:sldId id="381" r:id="rId20"/>
    <p:sldId id="382" r:id="rId21"/>
    <p:sldId id="387" r:id="rId22"/>
    <p:sldId id="388" r:id="rId23"/>
    <p:sldId id="389" r:id="rId24"/>
    <p:sldId id="390" r:id="rId25"/>
    <p:sldId id="391" r:id="rId26"/>
    <p:sldId id="392" r:id="rId27"/>
    <p:sldId id="393" r:id="rId28"/>
    <p:sldId id="394" r:id="rId29"/>
    <p:sldId id="395" r:id="rId30"/>
    <p:sldId id="396" r:id="rId31"/>
    <p:sldId id="397" r:id="rId32"/>
    <p:sldId id="399" r:id="rId33"/>
    <p:sldId id="398" r:id="rId34"/>
    <p:sldId id="406" r:id="rId35"/>
    <p:sldId id="376" r:id="rId36"/>
    <p:sldId id="407" r:id="rId37"/>
    <p:sldId id="408" r:id="rId38"/>
    <p:sldId id="409" r:id="rId39"/>
    <p:sldId id="410" r:id="rId40"/>
    <p:sldId id="411" r:id="rId41"/>
  </p:sldIdLst>
  <p:sldSz cx="11879263" cy="6840538"/>
  <p:notesSz cx="6858000" cy="9144000"/>
  <p:defaultTextStyle>
    <a:defPPr>
      <a:defRPr lang="ko-KR"/>
    </a:defPPr>
    <a:lvl1pPr marL="0" algn="l" defTabSz="898461" rtl="0" eaLnBrk="1" latinLnBrk="1" hangingPunct="1">
      <a:defRPr sz="1768" kern="1200">
        <a:solidFill>
          <a:schemeClr val="tx1"/>
        </a:solidFill>
        <a:latin typeface="+mn-lt"/>
        <a:ea typeface="+mn-ea"/>
        <a:cs typeface="+mn-cs"/>
      </a:defRPr>
    </a:lvl1pPr>
    <a:lvl2pPr marL="449230" algn="l" defTabSz="898461" rtl="0" eaLnBrk="1" latinLnBrk="1" hangingPunct="1">
      <a:defRPr sz="1768" kern="1200">
        <a:solidFill>
          <a:schemeClr val="tx1"/>
        </a:solidFill>
        <a:latin typeface="+mn-lt"/>
        <a:ea typeface="+mn-ea"/>
        <a:cs typeface="+mn-cs"/>
      </a:defRPr>
    </a:lvl2pPr>
    <a:lvl3pPr marL="898461" algn="l" defTabSz="898461" rtl="0" eaLnBrk="1" latinLnBrk="1" hangingPunct="1">
      <a:defRPr sz="1768" kern="1200">
        <a:solidFill>
          <a:schemeClr val="tx1"/>
        </a:solidFill>
        <a:latin typeface="+mn-lt"/>
        <a:ea typeface="+mn-ea"/>
        <a:cs typeface="+mn-cs"/>
      </a:defRPr>
    </a:lvl3pPr>
    <a:lvl4pPr marL="1347691" algn="l" defTabSz="898461" rtl="0" eaLnBrk="1" latinLnBrk="1" hangingPunct="1">
      <a:defRPr sz="1768" kern="1200">
        <a:solidFill>
          <a:schemeClr val="tx1"/>
        </a:solidFill>
        <a:latin typeface="+mn-lt"/>
        <a:ea typeface="+mn-ea"/>
        <a:cs typeface="+mn-cs"/>
      </a:defRPr>
    </a:lvl4pPr>
    <a:lvl5pPr marL="1796921" algn="l" defTabSz="898461" rtl="0" eaLnBrk="1" latinLnBrk="1" hangingPunct="1">
      <a:defRPr sz="1768" kern="1200">
        <a:solidFill>
          <a:schemeClr val="tx1"/>
        </a:solidFill>
        <a:latin typeface="+mn-lt"/>
        <a:ea typeface="+mn-ea"/>
        <a:cs typeface="+mn-cs"/>
      </a:defRPr>
    </a:lvl5pPr>
    <a:lvl6pPr marL="2246151" algn="l" defTabSz="898461" rtl="0" eaLnBrk="1" latinLnBrk="1" hangingPunct="1">
      <a:defRPr sz="1768" kern="1200">
        <a:solidFill>
          <a:schemeClr val="tx1"/>
        </a:solidFill>
        <a:latin typeface="+mn-lt"/>
        <a:ea typeface="+mn-ea"/>
        <a:cs typeface="+mn-cs"/>
      </a:defRPr>
    </a:lvl6pPr>
    <a:lvl7pPr marL="2695382" algn="l" defTabSz="898461" rtl="0" eaLnBrk="1" latinLnBrk="1" hangingPunct="1">
      <a:defRPr sz="1768" kern="1200">
        <a:solidFill>
          <a:schemeClr val="tx1"/>
        </a:solidFill>
        <a:latin typeface="+mn-lt"/>
        <a:ea typeface="+mn-ea"/>
        <a:cs typeface="+mn-cs"/>
      </a:defRPr>
    </a:lvl7pPr>
    <a:lvl8pPr marL="3144612" algn="l" defTabSz="898461" rtl="0" eaLnBrk="1" latinLnBrk="1" hangingPunct="1">
      <a:defRPr sz="1768" kern="1200">
        <a:solidFill>
          <a:schemeClr val="tx1"/>
        </a:solidFill>
        <a:latin typeface="+mn-lt"/>
        <a:ea typeface="+mn-ea"/>
        <a:cs typeface="+mn-cs"/>
      </a:defRPr>
    </a:lvl8pPr>
    <a:lvl9pPr marL="3593842" algn="l" defTabSz="898461" rtl="0" eaLnBrk="1" latinLnBrk="1" hangingPunct="1">
      <a:defRPr sz="176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42" userDrawn="1">
          <p15:clr>
            <a:srgbClr val="A4A3A4"/>
          </p15:clr>
        </p15:guide>
        <p15:guide id="2" pos="3492" userDrawn="1">
          <p15:clr>
            <a:srgbClr val="A4A3A4"/>
          </p15:clr>
        </p15:guide>
        <p15:guide id="3" pos="362" userDrawn="1">
          <p15:clr>
            <a:srgbClr val="A4A3A4"/>
          </p15:clr>
        </p15:guide>
        <p15:guide id="4" pos="7121" userDrawn="1">
          <p15:clr>
            <a:srgbClr val="A4A3A4"/>
          </p15:clr>
        </p15:guide>
        <p15:guide id="5" orient="horz" pos="771" userDrawn="1">
          <p15:clr>
            <a:srgbClr val="A4A3A4"/>
          </p15:clr>
        </p15:guide>
        <p15:guide id="6" orient="horz" pos="3969" userDrawn="1">
          <p15:clr>
            <a:srgbClr val="A4A3A4"/>
          </p15:clr>
        </p15:guide>
        <p15:guide id="7" orient="horz" pos="998" userDrawn="1">
          <p15:clr>
            <a:srgbClr val="A4A3A4"/>
          </p15:clr>
        </p15:guide>
        <p15:guide id="8" orient="horz" pos="1202" userDrawn="1">
          <p15:clr>
            <a:srgbClr val="A4A3A4"/>
          </p15:clr>
        </p15:guide>
        <p15:guide id="9" orient="horz" pos="165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1" clrIdx="0">
    <p:extLst>
      <p:ext uri="{19B8F6BF-5375-455C-9EA6-DF929625EA0E}">
        <p15:presenceInfo xmlns:p15="http://schemas.microsoft.com/office/powerpoint/2012/main" userId="DE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333"/>
    <a:srgbClr val="FFFFEE"/>
    <a:srgbClr val="FF5050"/>
    <a:srgbClr val="EFEFEF"/>
    <a:srgbClr val="EEEEEE"/>
    <a:srgbClr val="FFD1D1"/>
    <a:srgbClr val="545C86"/>
    <a:srgbClr val="FE1B20"/>
    <a:srgbClr val="DAE9F1"/>
    <a:srgbClr val="ECF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81" autoAdjust="0"/>
    <p:restoredTop sz="94733" autoAdjust="0"/>
  </p:normalViewPr>
  <p:slideViewPr>
    <p:cSldViewPr snapToGrid="0">
      <p:cViewPr varScale="1">
        <p:scale>
          <a:sx n="101" d="100"/>
          <a:sy n="101" d="100"/>
        </p:scale>
        <p:origin x="64" y="912"/>
      </p:cViewPr>
      <p:guideLst>
        <p:guide orient="horz" pos="1542"/>
        <p:guide pos="3492"/>
        <p:guide pos="362"/>
        <p:guide pos="7121"/>
        <p:guide orient="horz" pos="771"/>
        <p:guide orient="horz" pos="3969"/>
        <p:guide orient="horz" pos="998"/>
        <p:guide orient="horz" pos="1202"/>
        <p:guide orient="horz" pos="16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22T06:48:33.674" idx="1">
    <p:pos x="4587" y="722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773A2-E9FF-430E-8D7B-1EA19FA84019}" type="datetimeFigureOut">
              <a:rPr lang="ko-KR" altLang="en-US" smtClean="0"/>
              <a:pPr/>
              <a:t>2019-08-21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49300" y="1143000"/>
            <a:ext cx="5359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5102FA-A3B1-43F7-9807-1BCAA90ED1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891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4908" y="1119505"/>
            <a:ext cx="8909447" cy="2381521"/>
          </a:xfrm>
        </p:spPr>
        <p:txBody>
          <a:bodyPr anchor="b"/>
          <a:lstStyle>
            <a:lvl1pPr algn="ctr">
              <a:defRPr sz="5846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4908" y="3592866"/>
            <a:ext cx="8909447" cy="1651546"/>
          </a:xfrm>
        </p:spPr>
        <p:txBody>
          <a:bodyPr/>
          <a:lstStyle>
            <a:lvl1pPr marL="0" indent="0" algn="ctr">
              <a:buNone/>
              <a:defRPr sz="2338"/>
            </a:lvl1pPr>
            <a:lvl2pPr marL="445450" indent="0" algn="ctr">
              <a:buNone/>
              <a:defRPr sz="1949"/>
            </a:lvl2pPr>
            <a:lvl3pPr marL="890900" indent="0" algn="ctr">
              <a:buNone/>
              <a:defRPr sz="1754"/>
            </a:lvl3pPr>
            <a:lvl4pPr marL="1336350" indent="0" algn="ctr">
              <a:buNone/>
              <a:defRPr sz="1559"/>
            </a:lvl4pPr>
            <a:lvl5pPr marL="1781800" indent="0" algn="ctr">
              <a:buNone/>
              <a:defRPr sz="1559"/>
            </a:lvl5pPr>
            <a:lvl6pPr marL="2227250" indent="0" algn="ctr">
              <a:buNone/>
              <a:defRPr sz="1559"/>
            </a:lvl6pPr>
            <a:lvl7pPr marL="2672700" indent="0" algn="ctr">
              <a:buNone/>
              <a:defRPr sz="1559"/>
            </a:lvl7pPr>
            <a:lvl8pPr marL="3118150" indent="0" algn="ctr">
              <a:buNone/>
              <a:defRPr sz="1559"/>
            </a:lvl8pPr>
            <a:lvl9pPr marL="3563600" indent="0" algn="ctr">
              <a:buNone/>
              <a:defRPr sz="1559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pPr/>
              <a:t>2019-08-21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470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247" y="456036"/>
            <a:ext cx="3831371" cy="1596126"/>
          </a:xfrm>
        </p:spPr>
        <p:txBody>
          <a:bodyPr anchor="b"/>
          <a:lstStyle>
            <a:lvl1pPr>
              <a:defRPr sz="3118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50234" y="984911"/>
            <a:ext cx="6013877" cy="4861216"/>
          </a:xfrm>
        </p:spPr>
        <p:txBody>
          <a:bodyPr anchor="t"/>
          <a:lstStyle>
            <a:lvl1pPr marL="0" indent="0">
              <a:buNone/>
              <a:defRPr sz="3118"/>
            </a:lvl1pPr>
            <a:lvl2pPr marL="445450" indent="0">
              <a:buNone/>
              <a:defRPr sz="2728"/>
            </a:lvl2pPr>
            <a:lvl3pPr marL="890900" indent="0">
              <a:buNone/>
              <a:defRPr sz="2338"/>
            </a:lvl3pPr>
            <a:lvl4pPr marL="1336350" indent="0">
              <a:buNone/>
              <a:defRPr sz="1949"/>
            </a:lvl4pPr>
            <a:lvl5pPr marL="1781800" indent="0">
              <a:buNone/>
              <a:defRPr sz="1949"/>
            </a:lvl5pPr>
            <a:lvl6pPr marL="2227250" indent="0">
              <a:buNone/>
              <a:defRPr sz="1949"/>
            </a:lvl6pPr>
            <a:lvl7pPr marL="2672700" indent="0">
              <a:buNone/>
              <a:defRPr sz="1949"/>
            </a:lvl7pPr>
            <a:lvl8pPr marL="3118150" indent="0">
              <a:buNone/>
              <a:defRPr sz="1949"/>
            </a:lvl8pPr>
            <a:lvl9pPr marL="3563600" indent="0">
              <a:buNone/>
              <a:defRPr sz="1949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247" y="2052161"/>
            <a:ext cx="3831371" cy="3801883"/>
          </a:xfrm>
        </p:spPr>
        <p:txBody>
          <a:bodyPr/>
          <a:lstStyle>
            <a:lvl1pPr marL="0" indent="0">
              <a:buNone/>
              <a:defRPr sz="1559"/>
            </a:lvl1pPr>
            <a:lvl2pPr marL="445450" indent="0">
              <a:buNone/>
              <a:defRPr sz="1364"/>
            </a:lvl2pPr>
            <a:lvl3pPr marL="890900" indent="0">
              <a:buNone/>
              <a:defRPr sz="1169"/>
            </a:lvl3pPr>
            <a:lvl4pPr marL="1336350" indent="0">
              <a:buNone/>
              <a:defRPr sz="974"/>
            </a:lvl4pPr>
            <a:lvl5pPr marL="1781800" indent="0">
              <a:buNone/>
              <a:defRPr sz="974"/>
            </a:lvl5pPr>
            <a:lvl6pPr marL="2227250" indent="0">
              <a:buNone/>
              <a:defRPr sz="974"/>
            </a:lvl6pPr>
            <a:lvl7pPr marL="2672700" indent="0">
              <a:buNone/>
              <a:defRPr sz="974"/>
            </a:lvl7pPr>
            <a:lvl8pPr marL="3118150" indent="0">
              <a:buNone/>
              <a:defRPr sz="974"/>
            </a:lvl8pPr>
            <a:lvl9pPr marL="3563600" indent="0">
              <a:buNone/>
              <a:defRPr sz="974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pPr/>
              <a:t>2019-08-21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437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pPr/>
              <a:t>2019-08-21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166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01098" y="364195"/>
            <a:ext cx="2561466" cy="579704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6700" y="364195"/>
            <a:ext cx="7535907" cy="579704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pPr/>
              <a:t>2019-08-21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53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6981A-128B-499D-A1BD-52947A59EC4D}" type="datetimeFigureOut">
              <a:rPr lang="ko-KR" altLang="en-US" smtClean="0"/>
              <a:pPr/>
              <a:t>2019-08-21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17A30-1FC8-4D84-BE84-9964863F1D7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2" name="그룹 2"/>
          <p:cNvGrpSpPr/>
          <p:nvPr userDrawn="1"/>
        </p:nvGrpSpPr>
        <p:grpSpPr>
          <a:xfrm>
            <a:off x="497174" y="5790221"/>
            <a:ext cx="4801036" cy="732043"/>
            <a:chOff x="209817" y="397011"/>
            <a:chExt cx="4927430" cy="733911"/>
          </a:xfrm>
        </p:grpSpPr>
        <p:sp>
          <p:nvSpPr>
            <p:cNvPr id="9" name="TextBox 8"/>
            <p:cNvSpPr txBox="1"/>
            <p:nvPr userDrawn="1"/>
          </p:nvSpPr>
          <p:spPr>
            <a:xfrm>
              <a:off x="316002" y="397011"/>
              <a:ext cx="2039926" cy="513717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b="1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rPr>
                <a:t>Brightworks.co.kr</a:t>
              </a:r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09817" y="853923"/>
              <a:ext cx="492743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US" altLang="ko-KR" sz="1200" dirty="0" smtClean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</a:rPr>
                <a:t>Value of Communication, For better </a:t>
              </a:r>
              <a:r>
                <a:rPr lang="en-US" altLang="ko-KR" sz="1200" dirty="0" err="1" smtClean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</a:rPr>
                <a:t>Powerpoint</a:t>
              </a:r>
              <a:r>
                <a:rPr lang="en-US" altLang="ko-KR" sz="1200" dirty="0" smtClean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</a:rPr>
                <a:t> Presentation</a:t>
              </a:r>
              <a:endParaRPr lang="ko-KR" altLang="en-US" sz="12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5270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pPr/>
              <a:t>2019-08-21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793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512" y="1705385"/>
            <a:ext cx="10245864" cy="2845473"/>
          </a:xfrm>
        </p:spPr>
        <p:txBody>
          <a:bodyPr anchor="b"/>
          <a:lstStyle>
            <a:lvl1pPr>
              <a:defRPr sz="5846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512" y="4577778"/>
            <a:ext cx="10245864" cy="1496367"/>
          </a:xfrm>
        </p:spPr>
        <p:txBody>
          <a:bodyPr/>
          <a:lstStyle>
            <a:lvl1pPr marL="0" indent="0">
              <a:buNone/>
              <a:defRPr sz="2338">
                <a:solidFill>
                  <a:schemeClr val="tx1">
                    <a:tint val="75000"/>
                  </a:schemeClr>
                </a:solidFill>
              </a:defRPr>
            </a:lvl1pPr>
            <a:lvl2pPr marL="445450" indent="0">
              <a:buNone/>
              <a:defRPr sz="1949">
                <a:solidFill>
                  <a:schemeClr val="tx1">
                    <a:tint val="75000"/>
                  </a:schemeClr>
                </a:solidFill>
              </a:defRPr>
            </a:lvl2pPr>
            <a:lvl3pPr marL="890900" indent="0">
              <a:buNone/>
              <a:defRPr sz="1754">
                <a:solidFill>
                  <a:schemeClr val="tx1">
                    <a:tint val="75000"/>
                  </a:schemeClr>
                </a:solidFill>
              </a:defRPr>
            </a:lvl3pPr>
            <a:lvl4pPr marL="133635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4pPr>
            <a:lvl5pPr marL="178180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5pPr>
            <a:lvl6pPr marL="222725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6pPr>
            <a:lvl7pPr marL="267270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7pPr>
            <a:lvl8pPr marL="311815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8pPr>
            <a:lvl9pPr marL="356360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pPr/>
              <a:t>2019-08-21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1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6699" y="1820976"/>
            <a:ext cx="5048687" cy="434025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3877" y="1820976"/>
            <a:ext cx="5048687" cy="434025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pPr/>
              <a:t>2019-08-21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036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247" y="364196"/>
            <a:ext cx="10245864" cy="132218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247" y="1676882"/>
            <a:ext cx="5025485" cy="821814"/>
          </a:xfrm>
        </p:spPr>
        <p:txBody>
          <a:bodyPr anchor="b"/>
          <a:lstStyle>
            <a:lvl1pPr marL="0" indent="0">
              <a:buNone/>
              <a:defRPr sz="2338" b="1"/>
            </a:lvl1pPr>
            <a:lvl2pPr marL="445450" indent="0">
              <a:buNone/>
              <a:defRPr sz="1949" b="1"/>
            </a:lvl2pPr>
            <a:lvl3pPr marL="890900" indent="0">
              <a:buNone/>
              <a:defRPr sz="1754" b="1"/>
            </a:lvl3pPr>
            <a:lvl4pPr marL="1336350" indent="0">
              <a:buNone/>
              <a:defRPr sz="1559" b="1"/>
            </a:lvl4pPr>
            <a:lvl5pPr marL="1781800" indent="0">
              <a:buNone/>
              <a:defRPr sz="1559" b="1"/>
            </a:lvl5pPr>
            <a:lvl6pPr marL="2227250" indent="0">
              <a:buNone/>
              <a:defRPr sz="1559" b="1"/>
            </a:lvl6pPr>
            <a:lvl7pPr marL="2672700" indent="0">
              <a:buNone/>
              <a:defRPr sz="1559" b="1"/>
            </a:lvl7pPr>
            <a:lvl8pPr marL="3118150" indent="0">
              <a:buNone/>
              <a:defRPr sz="1559" b="1"/>
            </a:lvl8pPr>
            <a:lvl9pPr marL="3563600" indent="0">
              <a:buNone/>
              <a:defRPr sz="1559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8247" y="2498697"/>
            <a:ext cx="5025485" cy="367520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13877" y="1676882"/>
            <a:ext cx="5050234" cy="821814"/>
          </a:xfrm>
        </p:spPr>
        <p:txBody>
          <a:bodyPr anchor="b"/>
          <a:lstStyle>
            <a:lvl1pPr marL="0" indent="0">
              <a:buNone/>
              <a:defRPr sz="2338" b="1"/>
            </a:lvl1pPr>
            <a:lvl2pPr marL="445450" indent="0">
              <a:buNone/>
              <a:defRPr sz="1949" b="1"/>
            </a:lvl2pPr>
            <a:lvl3pPr marL="890900" indent="0">
              <a:buNone/>
              <a:defRPr sz="1754" b="1"/>
            </a:lvl3pPr>
            <a:lvl4pPr marL="1336350" indent="0">
              <a:buNone/>
              <a:defRPr sz="1559" b="1"/>
            </a:lvl4pPr>
            <a:lvl5pPr marL="1781800" indent="0">
              <a:buNone/>
              <a:defRPr sz="1559" b="1"/>
            </a:lvl5pPr>
            <a:lvl6pPr marL="2227250" indent="0">
              <a:buNone/>
              <a:defRPr sz="1559" b="1"/>
            </a:lvl6pPr>
            <a:lvl7pPr marL="2672700" indent="0">
              <a:buNone/>
              <a:defRPr sz="1559" b="1"/>
            </a:lvl7pPr>
            <a:lvl8pPr marL="3118150" indent="0">
              <a:buNone/>
              <a:defRPr sz="1559" b="1"/>
            </a:lvl8pPr>
            <a:lvl9pPr marL="3563600" indent="0">
              <a:buNone/>
              <a:defRPr sz="1559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13877" y="2498697"/>
            <a:ext cx="5050234" cy="367520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pPr/>
              <a:t>2019-08-21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958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2181852"/>
            <a:ext cx="11879264" cy="4658686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pPr/>
              <a:t>2019-08-21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675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5167727" y="0"/>
            <a:ext cx="6711536" cy="6840538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pPr/>
              <a:t>2019-08-21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346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1223963"/>
            <a:ext cx="11879264" cy="56165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pPr/>
              <a:t>2019-08-21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197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pPr/>
              <a:t>2019-08-21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601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6700" y="364196"/>
            <a:ext cx="10245864" cy="1322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6700" y="1820976"/>
            <a:ext cx="10245864" cy="4340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6699" y="6340166"/>
            <a:ext cx="2672834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2037B-10AE-42A8-B620-C39584202ED4}" type="datetimeFigureOut">
              <a:rPr lang="ko-KR" altLang="en-US" smtClean="0"/>
              <a:pPr/>
              <a:t>2019-08-21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35006" y="6340166"/>
            <a:ext cx="4009251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9730" y="6340166"/>
            <a:ext cx="2672834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D71C4-E9CB-43B6-ACBA-94564568358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153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84" r:id="rId7"/>
    <p:sldLayoutId id="2147483680" r:id="rId8"/>
    <p:sldLayoutId id="2147483679" r:id="rId9"/>
    <p:sldLayoutId id="2147483681" r:id="rId10"/>
    <p:sldLayoutId id="2147483682" r:id="rId11"/>
    <p:sldLayoutId id="2147483683" r:id="rId12"/>
    <p:sldLayoutId id="2147483685" r:id="rId13"/>
  </p:sldLayoutIdLst>
  <p:txStyles>
    <p:titleStyle>
      <a:lvl1pPr algn="l" defTabSz="890900" rtl="0" eaLnBrk="1" latinLnBrk="1" hangingPunct="1">
        <a:lnSpc>
          <a:spcPct val="90000"/>
        </a:lnSpc>
        <a:spcBef>
          <a:spcPct val="0"/>
        </a:spcBef>
        <a:buNone/>
        <a:defRPr sz="428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2725" indent="-222725" algn="l" defTabSz="89090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2728" kern="1200">
          <a:solidFill>
            <a:schemeClr val="tx1"/>
          </a:solidFill>
          <a:latin typeface="+mn-lt"/>
          <a:ea typeface="+mn-ea"/>
          <a:cs typeface="+mn-cs"/>
        </a:defRPr>
      </a:lvl1pPr>
      <a:lvl2pPr marL="668175" indent="-222725" algn="l" defTabSz="890900" rtl="0" eaLnBrk="1" latinLnBrk="1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13625" indent="-222725" algn="l" defTabSz="890900" rtl="0" eaLnBrk="1" latinLnBrk="1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3pPr>
      <a:lvl4pPr marL="1559075" indent="-222725" algn="l" defTabSz="890900" rtl="0" eaLnBrk="1" latinLnBrk="1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4pPr>
      <a:lvl5pPr marL="2004525" indent="-222725" algn="l" defTabSz="890900" rtl="0" eaLnBrk="1" latinLnBrk="1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5pPr>
      <a:lvl6pPr marL="2449975" indent="-222725" algn="l" defTabSz="890900" rtl="0" eaLnBrk="1" latinLnBrk="1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6pPr>
      <a:lvl7pPr marL="2895425" indent="-222725" algn="l" defTabSz="890900" rtl="0" eaLnBrk="1" latinLnBrk="1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7pPr>
      <a:lvl8pPr marL="3340875" indent="-222725" algn="l" defTabSz="890900" rtl="0" eaLnBrk="1" latinLnBrk="1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8pPr>
      <a:lvl9pPr marL="3786325" indent="-222725" algn="l" defTabSz="890900" rtl="0" eaLnBrk="1" latinLnBrk="1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0900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1pPr>
      <a:lvl2pPr marL="445450" algn="l" defTabSz="890900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2pPr>
      <a:lvl3pPr marL="890900" algn="l" defTabSz="890900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3pPr>
      <a:lvl4pPr marL="1336350" algn="l" defTabSz="890900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4pPr>
      <a:lvl5pPr marL="1781800" algn="l" defTabSz="890900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5pPr>
      <a:lvl6pPr marL="2227250" algn="l" defTabSz="890900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6pPr>
      <a:lvl7pPr marL="2672700" algn="l" defTabSz="890900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7pPr>
      <a:lvl8pPr marL="3118150" algn="l" defTabSz="890900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8pPr>
      <a:lvl9pPr marL="3563600" algn="l" defTabSz="890900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74041" y="1223963"/>
            <a:ext cx="1284570" cy="385879"/>
            <a:chOff x="7391868" y="3652660"/>
            <a:chExt cx="3108176" cy="933682"/>
          </a:xfrm>
        </p:grpSpPr>
        <p:sp>
          <p:nvSpPr>
            <p:cNvPr id="6" name="직사각형 5"/>
            <p:cNvSpPr/>
            <p:nvPr/>
          </p:nvSpPr>
          <p:spPr>
            <a:xfrm>
              <a:off x="7391868" y="3652660"/>
              <a:ext cx="310817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Google Analytics</a:t>
              </a:r>
              <a:endParaRPr lang="ko-KR" altLang="en-US" sz="1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59435" y="1880973"/>
            <a:ext cx="4984115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dirty="0" smtClean="0"/>
              <a:t>360</a:t>
            </a:r>
            <a:r>
              <a:rPr lang="ko-KR" altLang="en-US" sz="3200" b="1" dirty="0" smtClean="0"/>
              <a:t>도 </a:t>
            </a:r>
            <a:r>
              <a:rPr lang="en-US" altLang="ko-KR" sz="3200" b="1" dirty="0" smtClean="0"/>
              <a:t>VR </a:t>
            </a:r>
          </a:p>
          <a:p>
            <a:r>
              <a:rPr lang="ko-KR" altLang="en-US" sz="3200" b="1" dirty="0" err="1" smtClean="0"/>
              <a:t>컨텐츠</a:t>
            </a:r>
            <a:r>
              <a:rPr lang="ko-KR" altLang="en-US" sz="3200" b="1" dirty="0" smtClean="0"/>
              <a:t> 제작</a:t>
            </a:r>
            <a:endParaRPr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386318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171450" y="5743575"/>
            <a:ext cx="5505450" cy="733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546100" y="177800"/>
            <a:ext cx="1001995" cy="385879"/>
            <a:chOff x="8075591" y="3652660"/>
            <a:chExt cx="2424451" cy="933682"/>
          </a:xfrm>
        </p:grpSpPr>
        <p:sp>
          <p:nvSpPr>
            <p:cNvPr id="36" name="직사각형 35"/>
            <p:cNvSpPr/>
            <p:nvPr/>
          </p:nvSpPr>
          <p:spPr>
            <a:xfrm>
              <a:off x="8075591" y="3652660"/>
              <a:ext cx="2424451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METRICS </a:t>
              </a:r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02</a:t>
              </a:r>
              <a:endParaRPr lang="ko-KR" altLang="en-US" sz="1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37" name="직각 삼각형 36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59" y="1379481"/>
            <a:ext cx="11078375" cy="4100612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V="1">
            <a:off x="6835928" y="3972910"/>
            <a:ext cx="3153104" cy="213737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631444" y="6125543"/>
            <a:ext cx="2238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HMD </a:t>
            </a:r>
            <a:r>
              <a:rPr lang="ko-KR" altLang="en-US" sz="1200" smtClean="0"/>
              <a:t>착용시 중심점 잡아 줌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78960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171450" y="5743575"/>
            <a:ext cx="5505450" cy="733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오큘러스</a:t>
            </a:r>
            <a:r>
              <a:rPr lang="en-US" altLang="ko-KR" smtClean="0"/>
              <a:t> </a:t>
            </a:r>
            <a:r>
              <a:rPr lang="ko-KR" altLang="en-US" smtClean="0"/>
              <a:t>카메라 객체에 </a:t>
            </a:r>
            <a:endParaRPr lang="en-US" altLang="ko-KR" smtClean="0"/>
          </a:p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546100" y="177800"/>
            <a:ext cx="1001995" cy="385879"/>
            <a:chOff x="8075591" y="3652660"/>
            <a:chExt cx="2424451" cy="933682"/>
          </a:xfrm>
        </p:grpSpPr>
        <p:sp>
          <p:nvSpPr>
            <p:cNvPr id="36" name="직사각형 35"/>
            <p:cNvSpPr/>
            <p:nvPr/>
          </p:nvSpPr>
          <p:spPr>
            <a:xfrm>
              <a:off x="8075591" y="3652660"/>
              <a:ext cx="2424451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METRICS </a:t>
              </a:r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02</a:t>
              </a:r>
              <a:endParaRPr lang="ko-KR" altLang="en-US" sz="1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37" name="직각 삼각형 36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02" y="641144"/>
            <a:ext cx="9335726" cy="51994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21539" y="6024657"/>
            <a:ext cx="6426025" cy="364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오큘러스 카메라 객체에 </a:t>
            </a:r>
            <a:r>
              <a:rPr lang="en-US" altLang="ko-KR" smtClean="0"/>
              <a:t>OVRPhyscicsRaycaster script</a:t>
            </a:r>
            <a:r>
              <a:rPr lang="ko-KR" altLang="en-US" smtClean="0"/>
              <a:t>를 넣어준다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92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171450" y="5743575"/>
            <a:ext cx="5505450" cy="733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546100" y="177800"/>
            <a:ext cx="1001995" cy="385879"/>
            <a:chOff x="8075591" y="3652660"/>
            <a:chExt cx="2424451" cy="933682"/>
          </a:xfrm>
        </p:grpSpPr>
        <p:sp>
          <p:nvSpPr>
            <p:cNvPr id="36" name="직사각형 35"/>
            <p:cNvSpPr/>
            <p:nvPr/>
          </p:nvSpPr>
          <p:spPr>
            <a:xfrm>
              <a:off x="8075591" y="3652660"/>
              <a:ext cx="2424451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METRICS </a:t>
              </a:r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02</a:t>
              </a:r>
              <a:endParaRPr lang="ko-KR" altLang="en-US" sz="1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37" name="직각 삼각형 36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340" y="563680"/>
            <a:ext cx="9698947" cy="54133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71079" y="6110288"/>
            <a:ext cx="5473787" cy="636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Hierarchy</a:t>
            </a:r>
            <a:r>
              <a:rPr lang="ko-KR" altLang="en-US"/>
              <a:t> </a:t>
            </a:r>
            <a:r>
              <a:rPr lang="ko-KR" altLang="en-US" smtClean="0"/>
              <a:t>에서 오른쪽 마우스 클릭 후 </a:t>
            </a:r>
            <a:r>
              <a:rPr lang="en-US" altLang="ko-KR" smtClean="0"/>
              <a:t>create empty</a:t>
            </a:r>
            <a:r>
              <a:rPr lang="ko-KR" altLang="en-US" smtClean="0"/>
              <a:t>를 눌러서 </a:t>
            </a:r>
            <a:r>
              <a:rPr lang="en-US" altLang="ko-KR" smtClean="0"/>
              <a:t>gameobject</a:t>
            </a:r>
            <a:r>
              <a:rPr lang="ko-KR" altLang="en-US" smtClean="0"/>
              <a:t>를 생성</a:t>
            </a:r>
            <a:r>
              <a:rPr lang="en-US" altLang="ko-KR" smtClean="0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09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171450" y="5743575"/>
            <a:ext cx="5505450" cy="733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546100" y="177800"/>
            <a:ext cx="1001995" cy="385879"/>
            <a:chOff x="8075591" y="3652660"/>
            <a:chExt cx="2424451" cy="933682"/>
          </a:xfrm>
        </p:grpSpPr>
        <p:sp>
          <p:nvSpPr>
            <p:cNvPr id="36" name="직사각형 35"/>
            <p:cNvSpPr/>
            <p:nvPr/>
          </p:nvSpPr>
          <p:spPr>
            <a:xfrm>
              <a:off x="8075591" y="3652660"/>
              <a:ext cx="2424451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METRICS </a:t>
              </a:r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02</a:t>
              </a:r>
              <a:endParaRPr lang="ko-KR" altLang="en-US" sz="1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37" name="직각 삼각형 36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51" y="842912"/>
            <a:ext cx="9943257" cy="51908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97214" y="6161164"/>
            <a:ext cx="5940447" cy="364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GazePointerRing / GazeIcon / 3D Object -&gt; Quad</a:t>
            </a:r>
            <a:r>
              <a:rPr lang="ko-KR" altLang="en-US" smtClean="0"/>
              <a:t>를 생성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29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171450" y="5743575"/>
            <a:ext cx="5505450" cy="733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546100" y="177800"/>
            <a:ext cx="1001995" cy="385879"/>
            <a:chOff x="8075591" y="3652660"/>
            <a:chExt cx="2424451" cy="933682"/>
          </a:xfrm>
        </p:grpSpPr>
        <p:sp>
          <p:nvSpPr>
            <p:cNvPr id="36" name="직사각형 35"/>
            <p:cNvSpPr/>
            <p:nvPr/>
          </p:nvSpPr>
          <p:spPr>
            <a:xfrm>
              <a:off x="8075591" y="3652660"/>
              <a:ext cx="2424451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METRICS </a:t>
              </a:r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02</a:t>
              </a:r>
              <a:endParaRPr lang="ko-KR" altLang="en-US" sz="1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37" name="직각 삼각형 36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26" y="736264"/>
            <a:ext cx="8792831" cy="52786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05307" y="6161164"/>
            <a:ext cx="5158477" cy="364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Quad </a:t>
            </a:r>
            <a:r>
              <a:rPr lang="ko-KR" altLang="en-US" smtClean="0"/>
              <a:t>안에 있는 </a:t>
            </a:r>
            <a:r>
              <a:rPr lang="en-US" altLang="ko-KR" smtClean="0"/>
              <a:t>mesh colider</a:t>
            </a:r>
            <a:r>
              <a:rPr lang="ko-KR" altLang="en-US" smtClean="0"/>
              <a:t>를 꼭 삭제 해줘야한다</a:t>
            </a:r>
            <a:r>
              <a:rPr lang="en-US" altLang="ko-KR" smtClean="0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82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171450" y="5743575"/>
            <a:ext cx="5505450" cy="733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546100" y="177800"/>
            <a:ext cx="1001995" cy="385879"/>
            <a:chOff x="8075591" y="3652660"/>
            <a:chExt cx="2424451" cy="933682"/>
          </a:xfrm>
        </p:grpSpPr>
        <p:sp>
          <p:nvSpPr>
            <p:cNvPr id="36" name="직사각형 35"/>
            <p:cNvSpPr/>
            <p:nvPr/>
          </p:nvSpPr>
          <p:spPr>
            <a:xfrm>
              <a:off x="8075591" y="3652660"/>
              <a:ext cx="2424451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METRICS </a:t>
              </a:r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02</a:t>
              </a:r>
              <a:endParaRPr lang="ko-KR" altLang="en-US" sz="1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37" name="직각 삼각형 36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97" y="563680"/>
            <a:ext cx="9875520" cy="51280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26957" y="6016121"/>
            <a:ext cx="6268370" cy="364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GazePointerRing </a:t>
            </a:r>
            <a:r>
              <a:rPr lang="ko-KR" altLang="en-US" smtClean="0"/>
              <a:t>게임오브젝트에 </a:t>
            </a:r>
            <a:r>
              <a:rPr lang="en-US" altLang="ko-KR" smtClean="0"/>
              <a:t>OVR Gaze Pointer script</a:t>
            </a:r>
            <a:r>
              <a:rPr lang="ko-KR" altLang="en-US" smtClean="0"/>
              <a:t>를 추가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29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171450" y="5743575"/>
            <a:ext cx="5505450" cy="733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546100" y="177800"/>
            <a:ext cx="1001995" cy="385879"/>
            <a:chOff x="8075591" y="3652660"/>
            <a:chExt cx="2424451" cy="933682"/>
          </a:xfrm>
        </p:grpSpPr>
        <p:sp>
          <p:nvSpPr>
            <p:cNvPr id="36" name="직사각형 35"/>
            <p:cNvSpPr/>
            <p:nvPr/>
          </p:nvSpPr>
          <p:spPr>
            <a:xfrm>
              <a:off x="8075591" y="3652660"/>
              <a:ext cx="2424451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METRICS </a:t>
              </a:r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02</a:t>
              </a:r>
              <a:endParaRPr lang="ko-KR" altLang="en-US" sz="1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37" name="직각 삼각형 36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95" y="736264"/>
            <a:ext cx="10165605" cy="50392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72877" y="5978284"/>
            <a:ext cx="5101722" cy="636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OVR Gaze Pointer</a:t>
            </a:r>
            <a:r>
              <a:rPr lang="ko-KR" altLang="en-US" smtClean="0"/>
              <a:t>의 속성에서</a:t>
            </a:r>
            <a:r>
              <a:rPr lang="en-US" altLang="ko-KR"/>
              <a:t> </a:t>
            </a:r>
            <a:r>
              <a:rPr lang="en-US" altLang="ko-KR" smtClean="0"/>
              <a:t>Ray Transform</a:t>
            </a:r>
            <a:r>
              <a:rPr lang="ko-KR" altLang="en-US" smtClean="0"/>
              <a:t>에 </a:t>
            </a:r>
            <a:endParaRPr lang="en-US" altLang="ko-KR" smtClean="0"/>
          </a:p>
          <a:p>
            <a:r>
              <a:rPr lang="en-US" altLang="ko-KR" smtClean="0"/>
              <a:t>centerEyeAnchor prefabs</a:t>
            </a:r>
            <a:r>
              <a:rPr lang="ko-KR" altLang="en-US" smtClean="0"/>
              <a:t>을 추가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57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171450" y="5743575"/>
            <a:ext cx="5505450" cy="733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546100" y="177800"/>
            <a:ext cx="1001995" cy="385879"/>
            <a:chOff x="8075591" y="3652660"/>
            <a:chExt cx="2424451" cy="933682"/>
          </a:xfrm>
        </p:grpSpPr>
        <p:sp>
          <p:nvSpPr>
            <p:cNvPr id="36" name="직사각형 35"/>
            <p:cNvSpPr/>
            <p:nvPr/>
          </p:nvSpPr>
          <p:spPr>
            <a:xfrm>
              <a:off x="8075591" y="3652660"/>
              <a:ext cx="2424451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METRICS </a:t>
              </a:r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02</a:t>
              </a:r>
              <a:endParaRPr lang="ko-KR" altLang="en-US" sz="1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37" name="직각 삼각형 36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43" y="842911"/>
            <a:ext cx="10492412" cy="45488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70190" y="5618830"/>
            <a:ext cx="6060265" cy="364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Quad 3D Object</a:t>
            </a:r>
            <a:r>
              <a:rPr lang="ko-KR" altLang="en-US" smtClean="0"/>
              <a:t>에 </a:t>
            </a:r>
            <a:r>
              <a:rPr lang="en-US" altLang="ko-KR" smtClean="0"/>
              <a:t>GazePointer</a:t>
            </a:r>
            <a:r>
              <a:rPr lang="ko-KR" altLang="en-US" smtClean="0"/>
              <a:t>를 넣어준다</a:t>
            </a:r>
            <a:r>
              <a:rPr lang="en-US" altLang="ko-KR" smtClean="0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00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171450" y="5743575"/>
            <a:ext cx="5505450" cy="733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546100" y="177800"/>
            <a:ext cx="1001995" cy="385879"/>
            <a:chOff x="8075591" y="3652660"/>
            <a:chExt cx="2424451" cy="933682"/>
          </a:xfrm>
        </p:grpSpPr>
        <p:sp>
          <p:nvSpPr>
            <p:cNvPr id="36" name="직사각형 35"/>
            <p:cNvSpPr/>
            <p:nvPr/>
          </p:nvSpPr>
          <p:spPr>
            <a:xfrm>
              <a:off x="8075591" y="3652660"/>
              <a:ext cx="2424451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METRICS </a:t>
              </a:r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02</a:t>
              </a:r>
              <a:endParaRPr lang="ko-KR" altLang="en-US" sz="1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37" name="직각 삼각형 36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02" y="714232"/>
            <a:ext cx="9749395" cy="51359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42268" y="6098102"/>
            <a:ext cx="6280982" cy="636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EventSystem</a:t>
            </a:r>
            <a:r>
              <a:rPr lang="ko-KR" altLang="en-US" smtClean="0"/>
              <a:t>의 </a:t>
            </a:r>
            <a:r>
              <a:rPr lang="en-US" altLang="ko-KR" smtClean="0"/>
              <a:t>OVR Input Moduls </a:t>
            </a:r>
            <a:r>
              <a:rPr lang="ko-KR" altLang="en-US" smtClean="0"/>
              <a:t>의 </a:t>
            </a:r>
            <a:r>
              <a:rPr lang="en-US" altLang="ko-KR" smtClean="0"/>
              <a:t>cursor </a:t>
            </a:r>
            <a:r>
              <a:rPr lang="ko-KR" altLang="en-US" smtClean="0"/>
              <a:t>방금 만들어준 게임 오브젝트인 </a:t>
            </a:r>
            <a:r>
              <a:rPr lang="en-US" altLang="ko-KR" smtClean="0"/>
              <a:t>GazePointerRing</a:t>
            </a:r>
            <a:r>
              <a:rPr lang="ko-KR" altLang="en-US" smtClean="0"/>
              <a:t>을 넣어준다</a:t>
            </a:r>
            <a:r>
              <a:rPr lang="en-US" altLang="ko-KR" smtClean="0"/>
              <a:t>.</a:t>
            </a:r>
            <a:r>
              <a:rPr lang="ko-KR" altLang="en-US" smtClean="0"/>
              <a:t>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63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171450" y="5743575"/>
            <a:ext cx="5505450" cy="733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546100" y="177800"/>
            <a:ext cx="1001995" cy="385879"/>
            <a:chOff x="8075591" y="3652660"/>
            <a:chExt cx="2424451" cy="933682"/>
          </a:xfrm>
        </p:grpSpPr>
        <p:sp>
          <p:nvSpPr>
            <p:cNvPr id="36" name="직사각형 35"/>
            <p:cNvSpPr/>
            <p:nvPr/>
          </p:nvSpPr>
          <p:spPr>
            <a:xfrm>
              <a:off x="8075591" y="3652660"/>
              <a:ext cx="2424451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METRICS </a:t>
              </a:r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02</a:t>
              </a:r>
              <a:endParaRPr lang="ko-KR" altLang="en-US" sz="1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37" name="직각 삼각형 36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269" y="457032"/>
            <a:ext cx="8503263" cy="56044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62985" y="6180083"/>
            <a:ext cx="6501699" cy="636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3D Object -&gt; creat empty</a:t>
            </a:r>
            <a:r>
              <a:rPr lang="ko-KR" altLang="en-US" smtClean="0"/>
              <a:t>로 빈 게임오브젝트를 만들고 이름을 </a:t>
            </a:r>
            <a:r>
              <a:rPr lang="en-US" altLang="ko-KR" smtClean="0"/>
              <a:t>Gaze</a:t>
            </a:r>
            <a:r>
              <a:rPr lang="ko-KR" altLang="en-US" smtClean="0"/>
              <a:t>로 바꾼 후 </a:t>
            </a:r>
            <a:r>
              <a:rPr lang="en-US" altLang="ko-KR" smtClean="0"/>
              <a:t>/ Gaze </a:t>
            </a:r>
            <a:r>
              <a:rPr lang="ko-KR" altLang="en-US" smtClean="0"/>
              <a:t>내부에 </a:t>
            </a:r>
            <a:r>
              <a:rPr lang="en-US" altLang="ko-KR" smtClean="0"/>
              <a:t>3d object </a:t>
            </a:r>
            <a:r>
              <a:rPr lang="ko-KR" altLang="en-US" smtClean="0"/>
              <a:t>큐브를 </a:t>
            </a:r>
            <a:r>
              <a:rPr lang="en-US" altLang="ko-KR" smtClean="0"/>
              <a:t>2</a:t>
            </a:r>
            <a:r>
              <a:rPr lang="ko-KR" altLang="en-US" smtClean="0"/>
              <a:t>개 생성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57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933450"/>
            <a:ext cx="3990975" cy="5907088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9435" y="2592173"/>
            <a:ext cx="3277235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 dirty="0" smtClean="0">
                <a:solidFill>
                  <a:srgbClr val="202333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소개</a:t>
            </a:r>
            <a:endParaRPr lang="en-US" altLang="ko-KR" sz="3000" spc="-100" dirty="0" smtClean="0">
              <a:solidFill>
                <a:srgbClr val="202333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084718"/>
              </p:ext>
            </p:extLst>
          </p:nvPr>
        </p:nvGraphicFramePr>
        <p:xfrm>
          <a:off x="4605655" y="3265844"/>
          <a:ext cx="5467912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62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defTabSz="914400"/>
                      <a:r>
                        <a:rPr lang="en-US" altLang="ko-KR" sz="1800" b="0" dirty="0" smtClean="0">
                          <a:solidFill>
                            <a:srgbClr val="202333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1</a:t>
                      </a:r>
                      <a:endParaRPr lang="ko-KR" altLang="en-US" sz="1800" b="0" dirty="0">
                        <a:solidFill>
                          <a:srgbClr val="202333"/>
                        </a:solidFill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108000" marT="0" marB="0">
                    <a:lnL w="12700" cmpd="sng">
                      <a:noFill/>
                    </a:lnL>
                    <a:lnR w="3175" cap="flat" cmpd="sng" algn="ctr">
                      <a:solidFill>
                        <a:srgbClr val="202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u="none" spc="-50" smtClean="0">
                          <a:solidFill>
                            <a:srgbClr val="202333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360</a:t>
                      </a:r>
                      <a:r>
                        <a:rPr lang="ko-KR" altLang="en-US" sz="1800" b="0" u="none" spc="-50" smtClean="0">
                          <a:solidFill>
                            <a:srgbClr val="202333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도 영상을 이용한 </a:t>
                      </a:r>
                      <a:r>
                        <a:rPr lang="en-US" altLang="ko-KR" sz="1800" b="0" u="none" spc="-50" smtClean="0">
                          <a:solidFill>
                            <a:srgbClr val="202333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vr </a:t>
                      </a:r>
                      <a:r>
                        <a:rPr lang="ko-KR" altLang="en-US" sz="1800" b="0" u="none" spc="-50" smtClean="0">
                          <a:solidFill>
                            <a:srgbClr val="202333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만들기</a:t>
                      </a:r>
                      <a:endParaRPr lang="ko-KR" altLang="en-US" sz="1800" b="0" u="none" spc="-50" dirty="0" smtClean="0">
                        <a:solidFill>
                          <a:srgbClr val="202333"/>
                        </a:solidFill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108000" marR="0" marT="0" marB="0">
                    <a:lnL w="3175" cap="flat" cmpd="sng" algn="ctr">
                      <a:solidFill>
                        <a:srgbClr val="202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defTabSz="914400"/>
                      <a:endParaRPr lang="ko-KR" altLang="en-US" sz="700" b="0" dirty="0">
                        <a:solidFill>
                          <a:srgbClr val="202333"/>
                        </a:solidFill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108000" marT="0" marB="0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u="none" spc="-50" dirty="0" smtClean="0">
                        <a:solidFill>
                          <a:srgbClr val="202333"/>
                        </a:solidFill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10800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defTabSz="914400"/>
                      <a:r>
                        <a:rPr lang="en-US" altLang="ko-KR" sz="1800" b="0" dirty="0" smtClean="0">
                          <a:solidFill>
                            <a:srgbClr val="202333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2</a:t>
                      </a:r>
                      <a:endParaRPr lang="ko-KR" altLang="en-US" sz="1800" b="0" dirty="0">
                        <a:solidFill>
                          <a:srgbClr val="202333"/>
                        </a:solidFill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108000" marT="0" marB="0">
                    <a:lnL w="12700" cmpd="sng">
                      <a:noFill/>
                    </a:lnL>
                    <a:lnR w="3175" cap="flat" cmpd="sng" algn="ctr">
                      <a:solidFill>
                        <a:srgbClr val="202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u="none" spc="-50" smtClean="0">
                          <a:solidFill>
                            <a:srgbClr val="202333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이벤트 처리</a:t>
                      </a:r>
                      <a:endParaRPr lang="ko-KR" altLang="en-US" sz="1800" b="0" u="none" spc="-50" dirty="0" smtClean="0">
                        <a:solidFill>
                          <a:srgbClr val="202333"/>
                        </a:solidFill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108000" marR="0" marT="0" marB="0">
                    <a:lnL w="3175" cap="flat" cmpd="sng" algn="ctr">
                      <a:solidFill>
                        <a:srgbClr val="202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defTabSz="914400"/>
                      <a:endParaRPr lang="ko-KR" altLang="en-US" sz="700" b="0" dirty="0">
                        <a:solidFill>
                          <a:srgbClr val="202333"/>
                        </a:solidFill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108000" marT="0" marB="0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u="none" spc="-50" dirty="0" smtClean="0">
                        <a:solidFill>
                          <a:srgbClr val="202333"/>
                        </a:solidFill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10800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defTabSz="914400"/>
                      <a:r>
                        <a:rPr lang="en-US" altLang="ko-KR" sz="1800" b="0" dirty="0" smtClean="0">
                          <a:solidFill>
                            <a:srgbClr val="202333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3</a:t>
                      </a:r>
                      <a:endParaRPr lang="ko-KR" altLang="en-US" sz="1800" b="0" dirty="0">
                        <a:solidFill>
                          <a:srgbClr val="202333"/>
                        </a:solidFill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0" marR="108000" marT="0" marB="0">
                    <a:lnL w="12700" cmpd="sng">
                      <a:noFill/>
                    </a:lnL>
                    <a:lnR w="3175" cap="flat" cmpd="sng" algn="ctr">
                      <a:solidFill>
                        <a:srgbClr val="202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u="none" spc="-50" smtClean="0">
                          <a:solidFill>
                            <a:srgbClr val="202333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Apk</a:t>
                      </a:r>
                      <a:r>
                        <a:rPr lang="en-US" altLang="ko-KR" sz="1800" b="0" u="none" spc="-50" baseline="0" smtClean="0">
                          <a:solidFill>
                            <a:srgbClr val="202333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</a:t>
                      </a:r>
                      <a:r>
                        <a:rPr lang="ko-KR" altLang="en-US" sz="1800" b="0" u="none" spc="-50" baseline="0" smtClean="0">
                          <a:solidFill>
                            <a:srgbClr val="202333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빌드</a:t>
                      </a:r>
                      <a:endParaRPr lang="ko-KR" altLang="en-US" sz="1800" b="0" u="none" spc="-50" dirty="0" smtClean="0">
                        <a:solidFill>
                          <a:srgbClr val="202333"/>
                        </a:solidFill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marL="108000" marR="0" marT="0" marB="0">
                    <a:lnL w="3175" cap="flat" cmpd="sng" algn="ctr">
                      <a:solidFill>
                        <a:srgbClr val="202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59435" y="1739099"/>
            <a:ext cx="1945005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0" spc="-100" dirty="0" smtClean="0">
                <a:solidFill>
                  <a:srgbClr val="202333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01</a:t>
            </a:r>
          </a:p>
        </p:txBody>
      </p:sp>
      <p:grpSp>
        <p:nvGrpSpPr>
          <p:cNvPr id="2" name="그룹 12"/>
          <p:cNvGrpSpPr/>
          <p:nvPr/>
        </p:nvGrpSpPr>
        <p:grpSpPr>
          <a:xfrm>
            <a:off x="4605655" y="2625615"/>
            <a:ext cx="1001995" cy="385879"/>
            <a:chOff x="8075591" y="3652660"/>
            <a:chExt cx="2424451" cy="933682"/>
          </a:xfrm>
        </p:grpSpPr>
        <p:sp>
          <p:nvSpPr>
            <p:cNvPr id="14" name="직사각형 13"/>
            <p:cNvSpPr/>
            <p:nvPr/>
          </p:nvSpPr>
          <p:spPr>
            <a:xfrm>
              <a:off x="8075591" y="3652660"/>
              <a:ext cx="2424451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1</a:t>
              </a:r>
              <a:r>
                <a:rPr lang="en-US" altLang="ko-KR" sz="1000" baseline="30000" dirty="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st</a:t>
              </a:r>
              <a:r>
                <a:rPr lang="en-US" altLang="ko-KR" sz="1000" dirty="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 Session</a:t>
              </a:r>
              <a:endParaRPr lang="ko-KR" altLang="en-US" sz="1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15" name="직각 삼각형 14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619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171450" y="5743575"/>
            <a:ext cx="5505450" cy="733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546100" y="177800"/>
            <a:ext cx="1001995" cy="385879"/>
            <a:chOff x="8075591" y="3652660"/>
            <a:chExt cx="2424451" cy="933682"/>
          </a:xfrm>
        </p:grpSpPr>
        <p:sp>
          <p:nvSpPr>
            <p:cNvPr id="36" name="직사각형 35"/>
            <p:cNvSpPr/>
            <p:nvPr/>
          </p:nvSpPr>
          <p:spPr>
            <a:xfrm>
              <a:off x="8075591" y="3652660"/>
              <a:ext cx="2424451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METRICS </a:t>
              </a:r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02</a:t>
              </a:r>
              <a:endParaRPr lang="ko-KR" altLang="en-US" sz="1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37" name="직각 삼각형 36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74" y="901788"/>
            <a:ext cx="10096915" cy="398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22439" y="5114334"/>
            <a:ext cx="5669280" cy="636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큐브의 이름은 </a:t>
            </a:r>
            <a:r>
              <a:rPr lang="en-US" altLang="ko-KR" smtClean="0"/>
              <a:t>main </a:t>
            </a:r>
            <a:r>
              <a:rPr lang="ko-KR" altLang="en-US" smtClean="0"/>
              <a:t>과 </a:t>
            </a:r>
            <a:r>
              <a:rPr lang="en-US" altLang="ko-KR" smtClean="0"/>
              <a:t>short </a:t>
            </a:r>
            <a:r>
              <a:rPr lang="ko-KR" altLang="en-US" smtClean="0"/>
              <a:t>으로 변경</a:t>
            </a:r>
            <a:endParaRPr lang="en-US" altLang="ko-KR" smtClean="0"/>
          </a:p>
          <a:p>
            <a:r>
              <a:rPr lang="en-US" altLang="ko-KR" smtClean="0"/>
              <a:t>Transform</a:t>
            </a:r>
            <a:r>
              <a:rPr lang="ko-KR" altLang="en-US" smtClean="0"/>
              <a:t>을 통해 </a:t>
            </a:r>
            <a:r>
              <a:rPr lang="en-US" altLang="ko-KR" smtClean="0"/>
              <a:t>2</a:t>
            </a:r>
            <a:r>
              <a:rPr lang="ko-KR" altLang="en-US" smtClean="0"/>
              <a:t>개의 큐브 모양을 변경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42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171450" y="5743575"/>
            <a:ext cx="5505450" cy="733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546100" y="177800"/>
            <a:ext cx="1001995" cy="385879"/>
            <a:chOff x="8075591" y="3652660"/>
            <a:chExt cx="2424451" cy="933682"/>
          </a:xfrm>
        </p:grpSpPr>
        <p:sp>
          <p:nvSpPr>
            <p:cNvPr id="36" name="직사각형 35"/>
            <p:cNvSpPr/>
            <p:nvPr/>
          </p:nvSpPr>
          <p:spPr>
            <a:xfrm>
              <a:off x="8075591" y="3652660"/>
              <a:ext cx="2424451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METRICS </a:t>
              </a:r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02</a:t>
              </a:r>
              <a:endParaRPr lang="ko-KR" altLang="en-US" sz="1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37" name="직각 삼각형 36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671046"/>
            <a:ext cx="9673273" cy="50725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27846" y="5946753"/>
            <a:ext cx="6413412" cy="636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Mainstreet , shortpath scene</a:t>
            </a:r>
            <a:r>
              <a:rPr lang="ko-KR" altLang="en-US" smtClean="0"/>
              <a:t>에 </a:t>
            </a:r>
            <a:endParaRPr lang="en-US" altLang="ko-KR" smtClean="0"/>
          </a:p>
          <a:p>
            <a:r>
              <a:rPr lang="en-US" altLang="ko-KR" smtClean="0"/>
              <a:t>Samplescenes</a:t>
            </a:r>
            <a:r>
              <a:rPr lang="ko-KR" altLang="en-US" smtClean="0"/>
              <a:t>에 있던 </a:t>
            </a:r>
            <a:r>
              <a:rPr lang="en-US" altLang="ko-KR" smtClean="0"/>
              <a:t>OVRCamerRig </a:t>
            </a:r>
            <a:r>
              <a:rPr lang="ko-KR" altLang="en-US" smtClean="0"/>
              <a:t>과</a:t>
            </a:r>
            <a:r>
              <a:rPr lang="en-US" altLang="ko-KR"/>
              <a:t> </a:t>
            </a:r>
            <a:r>
              <a:rPr lang="en-US" altLang="ko-KR" smtClean="0"/>
              <a:t>sphere.64</a:t>
            </a:r>
            <a:r>
              <a:rPr lang="ko-KR" altLang="en-US" smtClean="0"/>
              <a:t>를 가져온다</a:t>
            </a:r>
            <a:r>
              <a:rPr lang="en-US" altLang="ko-KR" smtClean="0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93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171450" y="5743575"/>
            <a:ext cx="5505450" cy="733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546100" y="177800"/>
            <a:ext cx="1001995" cy="385879"/>
            <a:chOff x="8075591" y="3652660"/>
            <a:chExt cx="2424451" cy="933682"/>
          </a:xfrm>
        </p:grpSpPr>
        <p:sp>
          <p:nvSpPr>
            <p:cNvPr id="36" name="직사각형 35"/>
            <p:cNvSpPr/>
            <p:nvPr/>
          </p:nvSpPr>
          <p:spPr>
            <a:xfrm>
              <a:off x="8075591" y="3652660"/>
              <a:ext cx="2424451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METRICS </a:t>
              </a:r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02</a:t>
              </a:r>
              <a:endParaRPr lang="ko-KR" altLang="en-US" sz="1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37" name="직각 삼각형 36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55" y="920422"/>
            <a:ext cx="9540109" cy="49928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42234" y="6243145"/>
            <a:ext cx="4212547" cy="364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Mainstreet scene</a:t>
            </a:r>
            <a:r>
              <a:rPr lang="ko-KR" altLang="en-US" smtClean="0"/>
              <a:t>에 생성된 모습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89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171450" y="5743575"/>
            <a:ext cx="5505450" cy="733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546100" y="177800"/>
            <a:ext cx="1001995" cy="385879"/>
            <a:chOff x="8075591" y="3652660"/>
            <a:chExt cx="2424451" cy="933682"/>
          </a:xfrm>
        </p:grpSpPr>
        <p:sp>
          <p:nvSpPr>
            <p:cNvPr id="36" name="직사각형 35"/>
            <p:cNvSpPr/>
            <p:nvPr/>
          </p:nvSpPr>
          <p:spPr>
            <a:xfrm>
              <a:off x="8075591" y="3652660"/>
              <a:ext cx="2424451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METRICS </a:t>
              </a:r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02</a:t>
              </a:r>
              <a:endParaRPr lang="ko-KR" altLang="en-US" sz="1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37" name="직각 삼각형 36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172" y="510356"/>
            <a:ext cx="7411464" cy="54365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61091" y="6192268"/>
            <a:ext cx="8017094" cy="364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Samplescene</a:t>
            </a:r>
            <a:r>
              <a:rPr lang="ko-KR" altLang="en-US" smtClean="0"/>
              <a:t>으로 돌아와서 </a:t>
            </a:r>
            <a:r>
              <a:rPr lang="en-US" altLang="ko-KR" smtClean="0"/>
              <a:t>NextScene script</a:t>
            </a:r>
            <a:r>
              <a:rPr lang="ko-KR" altLang="en-US" smtClean="0"/>
              <a:t>를 삽입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23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171450" y="5743575"/>
            <a:ext cx="5505450" cy="733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546100" y="177800"/>
            <a:ext cx="1001995" cy="385879"/>
            <a:chOff x="8075591" y="3652660"/>
            <a:chExt cx="2424451" cy="933682"/>
          </a:xfrm>
        </p:grpSpPr>
        <p:sp>
          <p:nvSpPr>
            <p:cNvPr id="36" name="직사각형 35"/>
            <p:cNvSpPr/>
            <p:nvPr/>
          </p:nvSpPr>
          <p:spPr>
            <a:xfrm>
              <a:off x="8075591" y="3652660"/>
              <a:ext cx="2424451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METRICS </a:t>
              </a:r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02</a:t>
              </a:r>
              <a:endParaRPr lang="ko-KR" altLang="en-US" sz="1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37" name="직각 삼각형 36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50" y="660163"/>
            <a:ext cx="8898058" cy="5450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33252" y="6318819"/>
            <a:ext cx="6552149" cy="364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Next Scene</a:t>
            </a:r>
            <a:r>
              <a:rPr lang="ko-KR" altLang="en-US" smtClean="0"/>
              <a:t>으로 생성된 객체 </a:t>
            </a:r>
            <a:r>
              <a:rPr lang="en-US" altLang="ko-KR" smtClean="0"/>
              <a:t>video1</a:t>
            </a:r>
            <a:r>
              <a:rPr lang="ko-KR" altLang="en-US" smtClean="0"/>
              <a:t>에 </a:t>
            </a:r>
            <a:r>
              <a:rPr lang="en-US" altLang="ko-KR" smtClean="0"/>
              <a:t>sphere.64</a:t>
            </a:r>
            <a:r>
              <a:rPr lang="ko-KR" altLang="en-US" smtClean="0"/>
              <a:t>를</a:t>
            </a:r>
            <a:r>
              <a:rPr lang="en-US" altLang="ko-KR"/>
              <a:t> </a:t>
            </a:r>
            <a:r>
              <a:rPr lang="ko-KR" altLang="en-US" smtClean="0"/>
              <a:t>삽입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80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171450" y="5743575"/>
            <a:ext cx="5505450" cy="733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546100" y="177800"/>
            <a:ext cx="1001995" cy="385879"/>
            <a:chOff x="8075591" y="3652660"/>
            <a:chExt cx="2424451" cy="933682"/>
          </a:xfrm>
        </p:grpSpPr>
        <p:sp>
          <p:nvSpPr>
            <p:cNvPr id="36" name="직사각형 35"/>
            <p:cNvSpPr/>
            <p:nvPr/>
          </p:nvSpPr>
          <p:spPr>
            <a:xfrm>
              <a:off x="8075591" y="3652660"/>
              <a:ext cx="2424451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METRICS </a:t>
              </a:r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02</a:t>
              </a:r>
              <a:endParaRPr lang="ko-KR" altLang="en-US" sz="1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37" name="직각 삼각형 36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742" y="736264"/>
            <a:ext cx="5888344" cy="59322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12491" y="5599912"/>
            <a:ext cx="3796337" cy="636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Gaze </a:t>
            </a:r>
            <a:r>
              <a:rPr lang="ko-KR" altLang="en-US" smtClean="0"/>
              <a:t>객체에는 </a:t>
            </a:r>
            <a:r>
              <a:rPr lang="en-US" altLang="ko-KR" smtClean="0"/>
              <a:t>Gaze</a:t>
            </a:r>
            <a:r>
              <a:rPr lang="ko-KR" altLang="en-US" smtClean="0"/>
              <a:t>라고 만든 게임오브젝트를 삽입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14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171450" y="5743575"/>
            <a:ext cx="5505450" cy="733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546100" y="177800"/>
            <a:ext cx="1001995" cy="385879"/>
            <a:chOff x="8075591" y="3652660"/>
            <a:chExt cx="2424451" cy="933682"/>
          </a:xfrm>
        </p:grpSpPr>
        <p:sp>
          <p:nvSpPr>
            <p:cNvPr id="36" name="직사각형 35"/>
            <p:cNvSpPr/>
            <p:nvPr/>
          </p:nvSpPr>
          <p:spPr>
            <a:xfrm>
              <a:off x="8075591" y="3652660"/>
              <a:ext cx="2424451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METRICS </a:t>
              </a:r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02</a:t>
              </a:r>
              <a:endParaRPr lang="ko-KR" altLang="en-US" sz="1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37" name="직각 삼각형 36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776" y="808475"/>
            <a:ext cx="8486826" cy="50420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43167" y="5971978"/>
            <a:ext cx="6722416" cy="364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Gaze / main</a:t>
            </a:r>
            <a:r>
              <a:rPr lang="ko-KR" altLang="en-US" smtClean="0"/>
              <a:t>에 </a:t>
            </a:r>
            <a:r>
              <a:rPr lang="en-US" altLang="ko-KR" smtClean="0"/>
              <a:t>point script</a:t>
            </a:r>
            <a:r>
              <a:rPr lang="ko-KR" altLang="en-US" smtClean="0"/>
              <a:t>를 삽입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07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171450" y="5743575"/>
            <a:ext cx="5505450" cy="733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546100" y="177800"/>
            <a:ext cx="1001995" cy="385879"/>
            <a:chOff x="8075591" y="3652660"/>
            <a:chExt cx="2424451" cy="933682"/>
          </a:xfrm>
        </p:grpSpPr>
        <p:sp>
          <p:nvSpPr>
            <p:cNvPr id="36" name="직사각형 35"/>
            <p:cNvSpPr/>
            <p:nvPr/>
          </p:nvSpPr>
          <p:spPr>
            <a:xfrm>
              <a:off x="8075591" y="3652660"/>
              <a:ext cx="2424451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METRICS </a:t>
              </a:r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02</a:t>
              </a:r>
              <a:endParaRPr lang="ko-KR" altLang="en-US" sz="1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37" name="직각 삼각형 36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45" y="584565"/>
            <a:ext cx="8834996" cy="53369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98113" y="6047652"/>
            <a:ext cx="5782792" cy="364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Main</a:t>
            </a:r>
            <a:r>
              <a:rPr lang="ko-KR" altLang="en-US" smtClean="0"/>
              <a:t>에 </a:t>
            </a:r>
            <a:r>
              <a:rPr lang="en-US" altLang="ko-KR" smtClean="0"/>
              <a:t>add componen</a:t>
            </a:r>
            <a:r>
              <a:rPr lang="ko-KR" altLang="en-US" smtClean="0"/>
              <a:t>에서 </a:t>
            </a:r>
            <a:r>
              <a:rPr lang="en-US" altLang="ko-KR" smtClean="0"/>
              <a:t>audio source</a:t>
            </a:r>
            <a:r>
              <a:rPr lang="ko-KR" altLang="en-US" smtClean="0"/>
              <a:t>를 삽입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16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171450" y="5743575"/>
            <a:ext cx="5505450" cy="733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546100" y="177800"/>
            <a:ext cx="1001995" cy="385879"/>
            <a:chOff x="8075591" y="3652660"/>
            <a:chExt cx="2424451" cy="933682"/>
          </a:xfrm>
        </p:grpSpPr>
        <p:sp>
          <p:nvSpPr>
            <p:cNvPr id="36" name="직사각형 35"/>
            <p:cNvSpPr/>
            <p:nvPr/>
          </p:nvSpPr>
          <p:spPr>
            <a:xfrm>
              <a:off x="8075591" y="3652660"/>
              <a:ext cx="2424451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METRICS </a:t>
              </a:r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02</a:t>
              </a:r>
              <a:endParaRPr lang="ko-KR" altLang="en-US" sz="1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37" name="직각 삼각형 36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842912"/>
            <a:ext cx="8455446" cy="50732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91807" y="6110288"/>
            <a:ext cx="6173776" cy="636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Audio source</a:t>
            </a:r>
            <a:r>
              <a:rPr lang="ko-KR" altLang="en-US" smtClean="0"/>
              <a:t>에는 큰길 사운드를 </a:t>
            </a:r>
            <a:endParaRPr lang="en-US" altLang="ko-KR" smtClean="0"/>
          </a:p>
          <a:p>
            <a:r>
              <a:rPr lang="en-US" altLang="ko-KR" smtClean="0"/>
              <a:t>point script</a:t>
            </a:r>
            <a:r>
              <a:rPr lang="ko-KR" altLang="en-US" smtClean="0"/>
              <a:t>에 </a:t>
            </a:r>
            <a:r>
              <a:rPr lang="en-US" altLang="ko-KR" smtClean="0"/>
              <a:t>this audio </a:t>
            </a:r>
            <a:r>
              <a:rPr lang="ko-KR" altLang="en-US" smtClean="0"/>
              <a:t>객체에 </a:t>
            </a:r>
            <a:r>
              <a:rPr lang="en-US" altLang="ko-KR" smtClean="0"/>
              <a:t>audio source </a:t>
            </a:r>
            <a:r>
              <a:rPr lang="ko-KR" altLang="en-US" smtClean="0"/>
              <a:t>컴포넌트를 삽입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91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171450" y="5743575"/>
            <a:ext cx="5505450" cy="733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546100" y="177800"/>
            <a:ext cx="1001995" cy="385879"/>
            <a:chOff x="8075591" y="3652660"/>
            <a:chExt cx="2424451" cy="933682"/>
          </a:xfrm>
        </p:grpSpPr>
        <p:sp>
          <p:nvSpPr>
            <p:cNvPr id="36" name="직사각형 35"/>
            <p:cNvSpPr/>
            <p:nvPr/>
          </p:nvSpPr>
          <p:spPr>
            <a:xfrm>
              <a:off x="8075591" y="3652660"/>
              <a:ext cx="2424451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METRICS </a:t>
              </a:r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02</a:t>
              </a:r>
              <a:endParaRPr lang="ko-KR" altLang="en-US" sz="1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37" name="직각 삼각형 36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182" y="935823"/>
            <a:ext cx="8721435" cy="53291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68381" y="6325126"/>
            <a:ext cx="4925147" cy="364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Main </a:t>
            </a:r>
            <a:r>
              <a:rPr lang="ko-KR" altLang="en-US" smtClean="0"/>
              <a:t>의 </a:t>
            </a:r>
            <a:r>
              <a:rPr lang="en-US" altLang="ko-KR" smtClean="0"/>
              <a:t>audio source</a:t>
            </a:r>
            <a:r>
              <a:rPr lang="ko-KR" altLang="en-US" smtClean="0"/>
              <a:t>의 </a:t>
            </a:r>
            <a:r>
              <a:rPr lang="en-US" altLang="ko-KR" smtClean="0"/>
              <a:t>paly on awake</a:t>
            </a:r>
            <a:r>
              <a:rPr lang="ko-KR" altLang="en-US" smtClean="0"/>
              <a:t>를 해제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90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574675" y="539750"/>
            <a:ext cx="1001995" cy="385879"/>
            <a:chOff x="8075591" y="3652660"/>
            <a:chExt cx="2424451" cy="933682"/>
          </a:xfrm>
        </p:grpSpPr>
        <p:sp>
          <p:nvSpPr>
            <p:cNvPr id="26" name="직사각형 25"/>
            <p:cNvSpPr/>
            <p:nvPr/>
          </p:nvSpPr>
          <p:spPr>
            <a:xfrm>
              <a:off x="8075591" y="3652660"/>
              <a:ext cx="2424451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METRICS 01</a:t>
              </a:r>
              <a:endParaRPr lang="ko-KR" altLang="en-US" sz="1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27" name="직각 삼각형 26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59435" y="1196760"/>
            <a:ext cx="3697705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spc="-50">
                <a:solidFill>
                  <a:srgbClr val="202333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360</a:t>
            </a:r>
            <a:r>
              <a:rPr lang="ko-KR" altLang="en-US" sz="3200" spc="-50">
                <a:solidFill>
                  <a:srgbClr val="202333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도 영상을 이용한 </a:t>
            </a:r>
            <a:r>
              <a:rPr lang="en-US" altLang="ko-KR" sz="3200" spc="-50">
                <a:solidFill>
                  <a:srgbClr val="202333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vr </a:t>
            </a:r>
            <a:r>
              <a:rPr lang="ko-KR" altLang="en-US" sz="3200" spc="-50" smtClean="0">
                <a:solidFill>
                  <a:srgbClr val="202333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만들기</a:t>
            </a:r>
            <a:endParaRPr lang="ko-KR" altLang="en-US" sz="3200" spc="-50">
              <a:solidFill>
                <a:srgbClr val="202333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302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171450" y="5743575"/>
            <a:ext cx="5505450" cy="733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546100" y="177800"/>
            <a:ext cx="1001995" cy="385879"/>
            <a:chOff x="8075591" y="3652660"/>
            <a:chExt cx="2424451" cy="933682"/>
          </a:xfrm>
        </p:grpSpPr>
        <p:sp>
          <p:nvSpPr>
            <p:cNvPr id="36" name="직사각형 35"/>
            <p:cNvSpPr/>
            <p:nvPr/>
          </p:nvSpPr>
          <p:spPr>
            <a:xfrm>
              <a:off x="8075591" y="3652660"/>
              <a:ext cx="2424451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METRICS </a:t>
              </a:r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02</a:t>
              </a:r>
              <a:endParaRPr lang="ko-KR" altLang="en-US" sz="1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37" name="직각 삼각형 36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39" y="705595"/>
            <a:ext cx="10105183" cy="50379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33252" y="5889997"/>
            <a:ext cx="5599912" cy="636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Gaze Object</a:t>
            </a:r>
            <a:r>
              <a:rPr lang="ko-KR" altLang="en-US" smtClean="0"/>
              <a:t>의 활성화를 해제 </a:t>
            </a:r>
            <a:endParaRPr lang="en-US" altLang="ko-KR" smtClean="0"/>
          </a:p>
          <a:p>
            <a:r>
              <a:rPr lang="ko-KR" altLang="en-US" smtClean="0"/>
              <a:t>비활성화로 바꿈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88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171450" y="5743575"/>
            <a:ext cx="5505450" cy="733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546100" y="177800"/>
            <a:ext cx="1001995" cy="385879"/>
            <a:chOff x="8075591" y="3652660"/>
            <a:chExt cx="2424451" cy="933682"/>
          </a:xfrm>
        </p:grpSpPr>
        <p:sp>
          <p:nvSpPr>
            <p:cNvPr id="36" name="직사각형 35"/>
            <p:cNvSpPr/>
            <p:nvPr/>
          </p:nvSpPr>
          <p:spPr>
            <a:xfrm>
              <a:off x="8075591" y="3652660"/>
              <a:ext cx="2424451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METRICS </a:t>
              </a:r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02</a:t>
              </a:r>
              <a:endParaRPr lang="ko-KR" altLang="en-US" sz="1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37" name="직각 삼각형 36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87" y="662948"/>
            <a:ext cx="7977965" cy="58140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86345" y="4622450"/>
            <a:ext cx="2617076" cy="636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Main</a:t>
            </a:r>
            <a:r>
              <a:rPr lang="ko-KR" altLang="en-US" smtClean="0"/>
              <a:t>의 </a:t>
            </a:r>
            <a:r>
              <a:rPr lang="en-US" altLang="ko-KR" smtClean="0"/>
              <a:t>meshrenderer</a:t>
            </a:r>
            <a:r>
              <a:rPr lang="ko-KR" altLang="en-US" smtClean="0"/>
              <a:t>를 해제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00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171450" y="5743575"/>
            <a:ext cx="5505450" cy="733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546100" y="177800"/>
            <a:ext cx="1001995" cy="385879"/>
            <a:chOff x="8075591" y="3652660"/>
            <a:chExt cx="2424451" cy="933682"/>
          </a:xfrm>
        </p:grpSpPr>
        <p:sp>
          <p:nvSpPr>
            <p:cNvPr id="36" name="직사각형 35"/>
            <p:cNvSpPr/>
            <p:nvPr/>
          </p:nvSpPr>
          <p:spPr>
            <a:xfrm>
              <a:off x="8075591" y="3652660"/>
              <a:ext cx="2424451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METRICS </a:t>
              </a:r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02</a:t>
              </a:r>
              <a:endParaRPr lang="ko-KR" altLang="en-US" sz="1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37" name="직각 삼각형 36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90" y="736264"/>
            <a:ext cx="8725591" cy="53306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89099" y="6158773"/>
            <a:ext cx="5353969" cy="636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Mainstreet scene</a:t>
            </a:r>
            <a:r>
              <a:rPr lang="ko-KR" altLang="en-US" smtClean="0"/>
              <a:t>으로 넘어와서 </a:t>
            </a:r>
            <a:r>
              <a:rPr lang="en-US" altLang="ko-KR" smtClean="0"/>
              <a:t>video player component</a:t>
            </a:r>
            <a:r>
              <a:rPr lang="ko-KR" altLang="en-US" smtClean="0"/>
              <a:t>를 추가하고 </a:t>
            </a:r>
            <a:r>
              <a:rPr lang="en-US" altLang="ko-KR" smtClean="0"/>
              <a:t>2.</a:t>
            </a:r>
            <a:r>
              <a:rPr lang="ko-KR" altLang="en-US" smtClean="0"/>
              <a:t>큰길 영상을 삽입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29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171450" y="5743575"/>
            <a:ext cx="5505450" cy="733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546100" y="177800"/>
            <a:ext cx="1001995" cy="385879"/>
            <a:chOff x="8075591" y="3652660"/>
            <a:chExt cx="2424451" cy="933682"/>
          </a:xfrm>
        </p:grpSpPr>
        <p:sp>
          <p:nvSpPr>
            <p:cNvPr id="36" name="직사각형 35"/>
            <p:cNvSpPr/>
            <p:nvPr/>
          </p:nvSpPr>
          <p:spPr>
            <a:xfrm>
              <a:off x="8075591" y="3652660"/>
              <a:ext cx="2424451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METRICS </a:t>
              </a:r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02</a:t>
              </a:r>
              <a:endParaRPr lang="ko-KR" altLang="en-US" sz="1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37" name="직각 삼각형 36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97" y="842912"/>
            <a:ext cx="9225981" cy="50537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18830" y="6110288"/>
            <a:ext cx="5505319" cy="636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Main</a:t>
            </a:r>
            <a:r>
              <a:rPr lang="ko-KR" altLang="en-US" smtClean="0"/>
              <a:t>에 </a:t>
            </a:r>
            <a:r>
              <a:rPr lang="en-US" altLang="ko-KR" smtClean="0"/>
              <a:t>endscene script</a:t>
            </a:r>
            <a:r>
              <a:rPr lang="ko-KR" altLang="en-US" smtClean="0"/>
              <a:t>를 삽입하고 생성된 </a:t>
            </a:r>
            <a:r>
              <a:rPr lang="en-US" altLang="ko-KR" smtClean="0"/>
              <a:t>video 1 </a:t>
            </a:r>
            <a:r>
              <a:rPr lang="ko-KR" altLang="en-US" smtClean="0"/>
              <a:t>객체에 </a:t>
            </a:r>
            <a:r>
              <a:rPr lang="en-US" altLang="ko-KR" smtClean="0"/>
              <a:t>video player</a:t>
            </a:r>
            <a:r>
              <a:rPr lang="ko-KR" altLang="en-US" smtClean="0"/>
              <a:t>을 삽입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37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539750"/>
            <a:ext cx="1001995" cy="385879"/>
            <a:chOff x="8075591" y="3652660"/>
            <a:chExt cx="2424451" cy="933682"/>
          </a:xfrm>
        </p:grpSpPr>
        <p:sp>
          <p:nvSpPr>
            <p:cNvPr id="3" name="직사각형 2"/>
            <p:cNvSpPr/>
            <p:nvPr/>
          </p:nvSpPr>
          <p:spPr>
            <a:xfrm>
              <a:off x="8075591" y="3652660"/>
              <a:ext cx="2424451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METRICS </a:t>
              </a:r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03</a:t>
              </a:r>
              <a:endParaRPr lang="ko-KR" altLang="en-US" sz="1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74675" y="1190573"/>
            <a:ext cx="393065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spc="-50">
                <a:solidFill>
                  <a:srgbClr val="202333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Apk </a:t>
            </a:r>
            <a:r>
              <a:rPr lang="ko-KR" altLang="en-US" sz="3200" spc="-50">
                <a:solidFill>
                  <a:srgbClr val="202333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빌드</a:t>
            </a:r>
            <a:endParaRPr lang="ko-KR" altLang="en-US" sz="3200" spc="-50" dirty="0">
              <a:solidFill>
                <a:srgbClr val="202333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875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171450" y="5743575"/>
            <a:ext cx="5505450" cy="733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546100" y="177800"/>
            <a:ext cx="1001995" cy="385879"/>
            <a:chOff x="8075591" y="3652660"/>
            <a:chExt cx="2424451" cy="933682"/>
          </a:xfrm>
        </p:grpSpPr>
        <p:sp>
          <p:nvSpPr>
            <p:cNvPr id="36" name="직사각형 35"/>
            <p:cNvSpPr/>
            <p:nvPr/>
          </p:nvSpPr>
          <p:spPr>
            <a:xfrm>
              <a:off x="8075591" y="3652660"/>
              <a:ext cx="2424451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METRICS </a:t>
              </a:r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03</a:t>
              </a:r>
              <a:endParaRPr lang="ko-KR" altLang="en-US" sz="1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37" name="직각 삼각형 36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44" y="1145487"/>
            <a:ext cx="6871053" cy="31243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71112" y="4761186"/>
            <a:ext cx="6936827" cy="364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Oculus </a:t>
            </a:r>
            <a:r>
              <a:rPr lang="ko-KR" altLang="en-US" smtClean="0"/>
              <a:t>기기 대신 핸드폰을 </a:t>
            </a:r>
            <a:r>
              <a:rPr lang="en-US" altLang="ko-KR" smtClean="0"/>
              <a:t>usb</a:t>
            </a:r>
            <a:r>
              <a:rPr lang="ko-KR" altLang="en-US" smtClean="0"/>
              <a:t>에 연결 후 </a:t>
            </a:r>
            <a:r>
              <a:rPr lang="en-US" altLang="ko-KR" smtClean="0"/>
              <a:t>adb devices</a:t>
            </a:r>
            <a:r>
              <a:rPr lang="ko-KR" altLang="en-US" smtClean="0"/>
              <a:t>를 검색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83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171450" y="5743575"/>
            <a:ext cx="5505450" cy="733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546100" y="177800"/>
            <a:ext cx="1001995" cy="385879"/>
            <a:chOff x="8075591" y="3652660"/>
            <a:chExt cx="2424451" cy="933682"/>
          </a:xfrm>
        </p:grpSpPr>
        <p:sp>
          <p:nvSpPr>
            <p:cNvPr id="36" name="직사각형 35"/>
            <p:cNvSpPr/>
            <p:nvPr/>
          </p:nvSpPr>
          <p:spPr>
            <a:xfrm>
              <a:off x="8075591" y="3652660"/>
              <a:ext cx="2424451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METRICS </a:t>
              </a:r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03</a:t>
              </a:r>
              <a:endParaRPr lang="ko-KR" altLang="en-US" sz="1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37" name="직각 삼각형 36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1072055"/>
            <a:ext cx="10674839" cy="35877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77352" y="5092616"/>
            <a:ext cx="2661220" cy="364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Ouclus dashboard</a:t>
            </a:r>
            <a:r>
              <a:rPr lang="ko-KR" altLang="en-US" smtClean="0"/>
              <a:t>로 이동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28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171450" y="5743575"/>
            <a:ext cx="5505450" cy="733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546100" y="177800"/>
            <a:ext cx="1001995" cy="385879"/>
            <a:chOff x="8075591" y="3652660"/>
            <a:chExt cx="2424451" cy="933682"/>
          </a:xfrm>
        </p:grpSpPr>
        <p:sp>
          <p:nvSpPr>
            <p:cNvPr id="36" name="직사각형 35"/>
            <p:cNvSpPr/>
            <p:nvPr/>
          </p:nvSpPr>
          <p:spPr>
            <a:xfrm>
              <a:off x="8075591" y="3652660"/>
              <a:ext cx="2424451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METRICS </a:t>
              </a:r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03</a:t>
              </a:r>
              <a:endParaRPr lang="ko-KR" altLang="en-US" sz="1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37" name="직각 삼각형 36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01" y="1803576"/>
            <a:ext cx="10153000" cy="17075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79195" y="4221184"/>
            <a:ext cx="4975598" cy="636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Oculus </a:t>
            </a:r>
            <a:r>
              <a:rPr lang="ko-KR" altLang="en-US" smtClean="0"/>
              <a:t>장치 번호 대신 </a:t>
            </a:r>
            <a:endParaRPr lang="en-US" altLang="ko-KR" smtClean="0"/>
          </a:p>
          <a:p>
            <a:r>
              <a:rPr lang="ko-KR" altLang="en-US" smtClean="0"/>
              <a:t>갤럭시 </a:t>
            </a:r>
            <a:r>
              <a:rPr lang="en-US" altLang="ko-KR" smtClean="0"/>
              <a:t>s8</a:t>
            </a:r>
            <a:r>
              <a:rPr lang="ko-KR" altLang="en-US" smtClean="0"/>
              <a:t>의 기기 </a:t>
            </a:r>
            <a:r>
              <a:rPr lang="en-US" altLang="ko-KR" smtClean="0"/>
              <a:t>id</a:t>
            </a:r>
            <a:r>
              <a:rPr lang="ko-KR" altLang="en-US" smtClean="0"/>
              <a:t>를 넣어주고 파일 다운로드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90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171450" y="5743575"/>
            <a:ext cx="5505450" cy="733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546100" y="177800"/>
            <a:ext cx="1001995" cy="385879"/>
            <a:chOff x="8075591" y="3652660"/>
            <a:chExt cx="2424451" cy="933682"/>
          </a:xfrm>
        </p:grpSpPr>
        <p:sp>
          <p:nvSpPr>
            <p:cNvPr id="36" name="직사각형 35"/>
            <p:cNvSpPr/>
            <p:nvPr/>
          </p:nvSpPr>
          <p:spPr>
            <a:xfrm>
              <a:off x="8075591" y="3652660"/>
              <a:ext cx="2424451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METRICS </a:t>
              </a:r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03</a:t>
              </a:r>
              <a:endParaRPr lang="ko-KR" altLang="en-US" sz="1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37" name="직각 삼각형 36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38" y="1722866"/>
            <a:ext cx="10163975" cy="21874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54913" y="4452182"/>
            <a:ext cx="8816077" cy="364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다운로드 된 파일을 유니티 </a:t>
            </a:r>
            <a:r>
              <a:rPr lang="en-US" altLang="ko-KR" smtClean="0"/>
              <a:t>Assets/ Plugins / Android / assets </a:t>
            </a:r>
            <a:r>
              <a:rPr lang="ko-KR" altLang="en-US" smtClean="0"/>
              <a:t>에 삽입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13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171450" y="5743575"/>
            <a:ext cx="5505450" cy="733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546100" y="177800"/>
            <a:ext cx="1001995" cy="385879"/>
            <a:chOff x="8075591" y="3652660"/>
            <a:chExt cx="2424451" cy="933682"/>
          </a:xfrm>
        </p:grpSpPr>
        <p:sp>
          <p:nvSpPr>
            <p:cNvPr id="36" name="직사각형 35"/>
            <p:cNvSpPr/>
            <p:nvPr/>
          </p:nvSpPr>
          <p:spPr>
            <a:xfrm>
              <a:off x="8075591" y="3652660"/>
              <a:ext cx="2424451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METRICS </a:t>
              </a:r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03</a:t>
              </a:r>
              <a:endParaRPr lang="ko-KR" altLang="en-US" sz="1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37" name="직각 삼각형 36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40" y="665195"/>
            <a:ext cx="7357993" cy="59041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090863" y="4326058"/>
            <a:ext cx="3298147" cy="2268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빌드 전에 </a:t>
            </a:r>
            <a:endParaRPr lang="en-US" altLang="ko-KR" smtClean="0"/>
          </a:p>
          <a:p>
            <a:r>
              <a:rPr lang="en-US" altLang="ko-KR" smtClean="0"/>
              <a:t>Bulid settings</a:t>
            </a:r>
            <a:r>
              <a:rPr lang="ko-KR" altLang="en-US" smtClean="0"/>
              <a:t>에서 </a:t>
            </a:r>
            <a:endParaRPr lang="en-US" altLang="ko-KR"/>
          </a:p>
          <a:p>
            <a:endParaRPr lang="en-US" altLang="ko-KR" smtClean="0"/>
          </a:p>
          <a:p>
            <a:r>
              <a:rPr lang="en-US" altLang="ko-KR" smtClean="0"/>
              <a:t>1. Texture compression </a:t>
            </a:r>
          </a:p>
          <a:p>
            <a:r>
              <a:rPr lang="en-US" altLang="ko-KR" smtClean="0"/>
              <a:t>    Don’override -&gt; </a:t>
            </a:r>
            <a:r>
              <a:rPr lang="en-US" altLang="ko-KR" smtClean="0">
                <a:solidFill>
                  <a:srgbClr val="FF0000"/>
                </a:solidFill>
              </a:rPr>
              <a:t>ETC2</a:t>
            </a:r>
          </a:p>
          <a:p>
            <a:endParaRPr lang="en-US" altLang="ko-KR"/>
          </a:p>
          <a:p>
            <a:r>
              <a:rPr lang="en-US" altLang="ko-KR" smtClean="0"/>
              <a:t>2. Bulid System</a:t>
            </a:r>
          </a:p>
          <a:p>
            <a:r>
              <a:rPr lang="en-US" altLang="ko-KR" smtClean="0"/>
              <a:t>    Gradle -&gt; </a:t>
            </a:r>
            <a:r>
              <a:rPr lang="en-US" altLang="ko-KR" smtClean="0">
                <a:solidFill>
                  <a:srgbClr val="FF0000"/>
                </a:solidFill>
              </a:rPr>
              <a:t>Internal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99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539750"/>
            <a:ext cx="1001995" cy="385879"/>
            <a:chOff x="8075591" y="3652660"/>
            <a:chExt cx="2424451" cy="933682"/>
          </a:xfrm>
        </p:grpSpPr>
        <p:sp>
          <p:nvSpPr>
            <p:cNvPr id="3" name="직사각형 2"/>
            <p:cNvSpPr/>
            <p:nvPr/>
          </p:nvSpPr>
          <p:spPr>
            <a:xfrm>
              <a:off x="8075591" y="3652660"/>
              <a:ext cx="2424451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METRICS 02</a:t>
              </a:r>
              <a:endParaRPr lang="ko-KR" altLang="en-US" sz="1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74675" y="1190573"/>
            <a:ext cx="393065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spc="-50">
                <a:solidFill>
                  <a:srgbClr val="202333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이벤트 처리</a:t>
            </a:r>
            <a:endParaRPr lang="ko-KR" altLang="en-US" sz="3200" spc="-50" dirty="0">
              <a:solidFill>
                <a:srgbClr val="202333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266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171450" y="5743575"/>
            <a:ext cx="5505450" cy="733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546100" y="177800"/>
            <a:ext cx="1001995" cy="385879"/>
            <a:chOff x="8075591" y="3652660"/>
            <a:chExt cx="2424451" cy="933682"/>
          </a:xfrm>
        </p:grpSpPr>
        <p:sp>
          <p:nvSpPr>
            <p:cNvPr id="36" name="직사각형 35"/>
            <p:cNvSpPr/>
            <p:nvPr/>
          </p:nvSpPr>
          <p:spPr>
            <a:xfrm>
              <a:off x="8075591" y="3652660"/>
              <a:ext cx="2424451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METRICS </a:t>
              </a:r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03</a:t>
              </a:r>
              <a:endParaRPr lang="ko-KR" altLang="en-US" sz="1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37" name="직각 삼각형 36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70" y="842912"/>
            <a:ext cx="9092821" cy="48075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15244" y="5743575"/>
            <a:ext cx="5776486" cy="364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핸드폰에 빌드시 나타나는 </a:t>
            </a:r>
            <a:r>
              <a:rPr lang="en-US" altLang="ko-KR" smtClean="0"/>
              <a:t>icon </a:t>
            </a:r>
            <a:r>
              <a:rPr lang="ko-KR" altLang="en-US" smtClean="0"/>
              <a:t>설정과 앱 이름 설정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88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171450" y="5743575"/>
            <a:ext cx="5505450" cy="733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546100" y="177800"/>
            <a:ext cx="1001995" cy="385879"/>
            <a:chOff x="8075591" y="3652660"/>
            <a:chExt cx="2424451" cy="933682"/>
          </a:xfrm>
        </p:grpSpPr>
        <p:sp>
          <p:nvSpPr>
            <p:cNvPr id="36" name="직사각형 35"/>
            <p:cNvSpPr/>
            <p:nvPr/>
          </p:nvSpPr>
          <p:spPr>
            <a:xfrm>
              <a:off x="8075591" y="3652660"/>
              <a:ext cx="2424451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METRICS </a:t>
              </a:r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02</a:t>
              </a:r>
              <a:endParaRPr lang="ko-KR" altLang="en-US" sz="1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37" name="직각 삼각형 36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02" y="1396493"/>
            <a:ext cx="10917008" cy="34076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97159" y="3392246"/>
            <a:ext cx="895481" cy="364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Import</a:t>
            </a:r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5789098" y="3100303"/>
            <a:ext cx="4048585" cy="94828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161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171450" y="5743575"/>
            <a:ext cx="5505450" cy="733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546100" y="177800"/>
            <a:ext cx="1001995" cy="385879"/>
            <a:chOff x="8075591" y="3652660"/>
            <a:chExt cx="2424451" cy="933682"/>
          </a:xfrm>
        </p:grpSpPr>
        <p:sp>
          <p:nvSpPr>
            <p:cNvPr id="36" name="직사각형 35"/>
            <p:cNvSpPr/>
            <p:nvPr/>
          </p:nvSpPr>
          <p:spPr>
            <a:xfrm>
              <a:off x="8075591" y="3652660"/>
              <a:ext cx="2424451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METRICS </a:t>
              </a:r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02</a:t>
              </a:r>
              <a:endParaRPr lang="ko-KR" altLang="en-US" sz="1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37" name="직각 삼각형 36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55" y="1100471"/>
            <a:ext cx="11159182" cy="43340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26069" y="5789163"/>
            <a:ext cx="3928767" cy="364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갈림길에 사용 될 두개의 </a:t>
            </a:r>
            <a:r>
              <a:rPr lang="en-US" altLang="ko-KR" smtClean="0"/>
              <a:t>scene</a:t>
            </a:r>
            <a:r>
              <a:rPr lang="ko-KR" altLang="en-US" smtClean="0"/>
              <a:t>을 생성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53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171450" y="5743575"/>
            <a:ext cx="5505450" cy="733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546100" y="177800"/>
            <a:ext cx="1001995" cy="385879"/>
            <a:chOff x="8075591" y="3652660"/>
            <a:chExt cx="2424451" cy="933682"/>
          </a:xfrm>
        </p:grpSpPr>
        <p:sp>
          <p:nvSpPr>
            <p:cNvPr id="36" name="직사각형 35"/>
            <p:cNvSpPr/>
            <p:nvPr/>
          </p:nvSpPr>
          <p:spPr>
            <a:xfrm>
              <a:off x="8075591" y="3652660"/>
              <a:ext cx="2424451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METRICS </a:t>
              </a:r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02</a:t>
              </a:r>
              <a:endParaRPr lang="ko-KR" altLang="en-US" sz="1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37" name="직각 삼각형 36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92" y="736264"/>
            <a:ext cx="11059456" cy="576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40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546100" y="177800"/>
            <a:ext cx="1001995" cy="385879"/>
            <a:chOff x="8075591" y="3652660"/>
            <a:chExt cx="2424451" cy="933682"/>
          </a:xfrm>
        </p:grpSpPr>
        <p:sp>
          <p:nvSpPr>
            <p:cNvPr id="36" name="직사각형 35"/>
            <p:cNvSpPr/>
            <p:nvPr/>
          </p:nvSpPr>
          <p:spPr>
            <a:xfrm>
              <a:off x="8075591" y="3652660"/>
              <a:ext cx="2424451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METRICS </a:t>
              </a:r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02</a:t>
              </a:r>
              <a:endParaRPr lang="ko-KR" altLang="en-US" sz="1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37" name="직각 삼각형 36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71450" y="1463041"/>
            <a:ext cx="11223627" cy="5013960"/>
            <a:chOff x="171450" y="1463041"/>
            <a:chExt cx="11223627" cy="5013960"/>
          </a:xfrm>
        </p:grpSpPr>
        <p:sp>
          <p:nvSpPr>
            <p:cNvPr id="33" name="직사각형 32"/>
            <p:cNvSpPr/>
            <p:nvPr/>
          </p:nvSpPr>
          <p:spPr>
            <a:xfrm>
              <a:off x="171450" y="5743575"/>
              <a:ext cx="5505450" cy="733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450" y="1463041"/>
              <a:ext cx="11223627" cy="4116573"/>
            </a:xfrm>
            <a:prstGeom prst="rect">
              <a:avLst/>
            </a:prstGeom>
          </p:spPr>
        </p:pic>
        <p:cxnSp>
          <p:nvCxnSpPr>
            <p:cNvPr id="4" name="직선 화살표 연결선 3"/>
            <p:cNvCxnSpPr/>
            <p:nvPr/>
          </p:nvCxnSpPr>
          <p:spPr>
            <a:xfrm flipV="1">
              <a:off x="8349418" y="5070190"/>
              <a:ext cx="1399978" cy="112881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7725103" y="6199001"/>
              <a:ext cx="1097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마우스 클릭</a:t>
              </a:r>
              <a:endParaRPr lang="ko-KR" alt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51112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171450" y="5743575"/>
            <a:ext cx="5505450" cy="733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546100" y="177800"/>
            <a:ext cx="1001995" cy="385879"/>
            <a:chOff x="8075591" y="3652660"/>
            <a:chExt cx="2424451" cy="933682"/>
          </a:xfrm>
        </p:grpSpPr>
        <p:sp>
          <p:nvSpPr>
            <p:cNvPr id="36" name="직사각형 35"/>
            <p:cNvSpPr/>
            <p:nvPr/>
          </p:nvSpPr>
          <p:spPr>
            <a:xfrm>
              <a:off x="8075591" y="3652660"/>
              <a:ext cx="2424451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METRICS </a:t>
              </a:r>
              <a:r>
                <a:rPr lang="en-US" altLang="ko-KR" sz="1000" smtClean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02</a:t>
              </a:r>
              <a:endParaRPr lang="ko-KR" altLang="en-US" sz="1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37" name="직각 삼각형 36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1030682"/>
            <a:ext cx="10781983" cy="4429113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V="1">
            <a:off x="6842234" y="3184635"/>
            <a:ext cx="3329677" cy="284881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28734" y="6033445"/>
            <a:ext cx="1904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광선 기반 이벤트 모듈</a:t>
            </a:r>
            <a:endParaRPr lang="en-US" altLang="ko-KR" sz="1200" smtClean="0"/>
          </a:p>
          <a:p>
            <a:r>
              <a:rPr lang="en-US" altLang="ko-KR" sz="1200" smtClean="0"/>
              <a:t>EVENTSYSTEM </a:t>
            </a:r>
            <a:r>
              <a:rPr lang="ko-KR" altLang="en-US" sz="1200" smtClean="0"/>
              <a:t>에 넣어줌</a:t>
            </a:r>
            <a:endParaRPr lang="en-US" altLang="ko-KR" sz="1200" smtClean="0"/>
          </a:p>
        </p:txBody>
      </p:sp>
    </p:spTree>
    <p:extLst>
      <p:ext uri="{BB962C8B-B14F-4D97-AF65-F5344CB8AC3E}">
        <p14:creationId xmlns:p14="http://schemas.microsoft.com/office/powerpoint/2010/main" val="284740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20827</TotalTime>
  <Words>453</Words>
  <Application>Microsoft Office PowerPoint</Application>
  <PresentationFormat>사용자 지정</PresentationFormat>
  <Paragraphs>102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8" baseType="lpstr">
      <vt:lpstr>Noto Sans CJK KR Bold</vt:lpstr>
      <vt:lpstr>Noto Sans CJK KR Light</vt:lpstr>
      <vt:lpstr>Noto Sans CJK KR Medium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주 소현</dc:creator>
  <cp:lastModifiedBy>DELL</cp:lastModifiedBy>
  <cp:revision>648</cp:revision>
  <dcterms:created xsi:type="dcterms:W3CDTF">2018-08-04T02:31:17Z</dcterms:created>
  <dcterms:modified xsi:type="dcterms:W3CDTF">2019-08-21T21:53:31Z</dcterms:modified>
</cp:coreProperties>
</file>